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 autoAdjust="0"/>
    <p:restoredTop sz="96327"/>
  </p:normalViewPr>
  <p:slideViewPr>
    <p:cSldViewPr snapToGrid="0">
      <p:cViewPr varScale="1">
        <p:scale>
          <a:sx n="101" d="100"/>
          <a:sy n="101" d="100"/>
        </p:scale>
        <p:origin x="22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ss, Jennifer" userId="05dad70b-232a-4e4d-bdbe-d2d09f369ba2" providerId="ADAL" clId="{B14A4840-0F34-43C2-89D0-2ED8EA2516A1}"/>
    <pc:docChg chg="custSel modSld">
      <pc:chgData name="Doss, Jennifer" userId="05dad70b-232a-4e4d-bdbe-d2d09f369ba2" providerId="ADAL" clId="{B14A4840-0F34-43C2-89D0-2ED8EA2516A1}" dt="2023-03-23T18:32:16.702" v="0" actId="478"/>
      <pc:docMkLst>
        <pc:docMk/>
      </pc:docMkLst>
      <pc:sldChg chg="delSp mod">
        <pc:chgData name="Doss, Jennifer" userId="05dad70b-232a-4e4d-bdbe-d2d09f369ba2" providerId="ADAL" clId="{B14A4840-0F34-43C2-89D0-2ED8EA2516A1}" dt="2023-03-23T18:32:16.702" v="0" actId="478"/>
        <pc:sldMkLst>
          <pc:docMk/>
          <pc:sldMk cId="2682612834" sldId="258"/>
        </pc:sldMkLst>
        <pc:spChg chg="del">
          <ac:chgData name="Doss, Jennifer" userId="05dad70b-232a-4e4d-bdbe-d2d09f369ba2" providerId="ADAL" clId="{B14A4840-0F34-43C2-89D0-2ED8EA2516A1}" dt="2023-03-23T18:32:16.702" v="0" actId="478"/>
          <ac:spMkLst>
            <pc:docMk/>
            <pc:sldMk cId="2682612834" sldId="258"/>
            <ac:spMk id="3" creationId="{71D1CE9B-D9DA-215A-3FA2-F492A4AAF708}"/>
          </ac:spMkLst>
        </pc:spChg>
      </pc:sldChg>
    </pc:docChg>
  </pc:docChgLst>
  <pc:docChgLst>
    <pc:chgData name="Doss, Jennifer" userId="05dad70b-232a-4e4d-bdbe-d2d09f369ba2" providerId="ADAL" clId="{3988A280-060D-4353-9085-3AC4551F86AF}"/>
    <pc:docChg chg="undo custSel modSld">
      <pc:chgData name="Doss, Jennifer" userId="05dad70b-232a-4e4d-bdbe-d2d09f369ba2" providerId="ADAL" clId="{3988A280-060D-4353-9085-3AC4551F86AF}" dt="2023-02-09T22:19:21.176" v="632" actId="1076"/>
      <pc:docMkLst>
        <pc:docMk/>
      </pc:docMkLst>
      <pc:sldChg chg="addSp delSp modSp mod">
        <pc:chgData name="Doss, Jennifer" userId="05dad70b-232a-4e4d-bdbe-d2d09f369ba2" providerId="ADAL" clId="{3988A280-060D-4353-9085-3AC4551F86AF}" dt="2023-02-09T22:18:14.490" v="623" actId="1076"/>
        <pc:sldMkLst>
          <pc:docMk/>
          <pc:sldMk cId="1844289719" sldId="257"/>
        </pc:sldMkLst>
        <pc:spChg chg="mod">
          <ac:chgData name="Doss, Jennifer" userId="05dad70b-232a-4e4d-bdbe-d2d09f369ba2" providerId="ADAL" clId="{3988A280-060D-4353-9085-3AC4551F86AF}" dt="2023-02-09T19:11:03.726" v="22" actId="20577"/>
          <ac:spMkLst>
            <pc:docMk/>
            <pc:sldMk cId="1844289719" sldId="257"/>
            <ac:spMk id="10" creationId="{76CD034A-A403-48BB-B4EC-9D7655CBDFD7}"/>
          </ac:spMkLst>
        </pc:spChg>
        <pc:spChg chg="mod">
          <ac:chgData name="Doss, Jennifer" userId="05dad70b-232a-4e4d-bdbe-d2d09f369ba2" providerId="ADAL" clId="{3988A280-060D-4353-9085-3AC4551F86AF}" dt="2023-02-09T19:21:13.411" v="124" actId="207"/>
          <ac:spMkLst>
            <pc:docMk/>
            <pc:sldMk cId="1844289719" sldId="257"/>
            <ac:spMk id="25" creationId="{BDFE1BBB-30D8-AA5E-1AC7-8A93F373F4F9}"/>
          </ac:spMkLst>
        </pc:spChg>
        <pc:spChg chg="add mod">
          <ac:chgData name="Doss, Jennifer" userId="05dad70b-232a-4e4d-bdbe-d2d09f369ba2" providerId="ADAL" clId="{3988A280-060D-4353-9085-3AC4551F86AF}" dt="2023-02-09T19:29:30.832" v="334" actId="20577"/>
          <ac:spMkLst>
            <pc:docMk/>
            <pc:sldMk cId="1844289719" sldId="257"/>
            <ac:spMk id="26" creationId="{6D248BBF-4D9F-65FC-FB8B-99A90728EA15}"/>
          </ac:spMkLst>
        </pc:spChg>
        <pc:spChg chg="add mod">
          <ac:chgData name="Doss, Jennifer" userId="05dad70b-232a-4e4d-bdbe-d2d09f369ba2" providerId="ADAL" clId="{3988A280-060D-4353-9085-3AC4551F86AF}" dt="2023-02-09T19:32:37.552" v="423" actId="1076"/>
          <ac:spMkLst>
            <pc:docMk/>
            <pc:sldMk cId="1844289719" sldId="257"/>
            <ac:spMk id="31" creationId="{D42A1C7B-F1F3-A662-7B8B-B4F6D7B10A38}"/>
          </ac:spMkLst>
        </pc:spChg>
        <pc:spChg chg="add mod">
          <ac:chgData name="Doss, Jennifer" userId="05dad70b-232a-4e4d-bdbe-d2d09f369ba2" providerId="ADAL" clId="{3988A280-060D-4353-9085-3AC4551F86AF}" dt="2023-02-09T19:33:42.437" v="434" actId="1076"/>
          <ac:spMkLst>
            <pc:docMk/>
            <pc:sldMk cId="1844289719" sldId="257"/>
            <ac:spMk id="32" creationId="{529072B6-51A0-523C-07B2-0C3A00597B5E}"/>
          </ac:spMkLst>
        </pc:spChg>
        <pc:spChg chg="mod">
          <ac:chgData name="Doss, Jennifer" userId="05dad70b-232a-4e4d-bdbe-d2d09f369ba2" providerId="ADAL" clId="{3988A280-060D-4353-9085-3AC4551F86AF}" dt="2023-02-09T19:21:18.133" v="125" actId="207"/>
          <ac:spMkLst>
            <pc:docMk/>
            <pc:sldMk cId="1844289719" sldId="257"/>
            <ac:spMk id="35" creationId="{6C65BEBC-439B-D77A-FA92-0897F02F5B08}"/>
          </ac:spMkLst>
        </pc:spChg>
        <pc:spChg chg="mod topLvl">
          <ac:chgData name="Doss, Jennifer" userId="05dad70b-232a-4e4d-bdbe-d2d09f369ba2" providerId="ADAL" clId="{3988A280-060D-4353-9085-3AC4551F86AF}" dt="2023-02-09T19:33:26.457" v="432" actId="478"/>
          <ac:spMkLst>
            <pc:docMk/>
            <pc:sldMk cId="1844289719" sldId="257"/>
            <ac:spMk id="36" creationId="{39058F4C-1D47-1E6E-9BF8-1AAFC988E755}"/>
          </ac:spMkLst>
        </pc:spChg>
        <pc:spChg chg="mod">
          <ac:chgData name="Doss, Jennifer" userId="05dad70b-232a-4e4d-bdbe-d2d09f369ba2" providerId="ADAL" clId="{3988A280-060D-4353-9085-3AC4551F86AF}" dt="2023-02-09T22:18:06.251" v="622" actId="20577"/>
          <ac:spMkLst>
            <pc:docMk/>
            <pc:sldMk cId="1844289719" sldId="257"/>
            <ac:spMk id="41" creationId="{14B4AFCB-6171-3BF4-138B-BBFD4EDD6E5B}"/>
          </ac:spMkLst>
        </pc:spChg>
        <pc:spChg chg="mod">
          <ac:chgData name="Doss, Jennifer" userId="05dad70b-232a-4e4d-bdbe-d2d09f369ba2" providerId="ADAL" clId="{3988A280-060D-4353-9085-3AC4551F86AF}" dt="2023-02-09T22:18:14.490" v="623" actId="1076"/>
          <ac:spMkLst>
            <pc:docMk/>
            <pc:sldMk cId="1844289719" sldId="257"/>
            <ac:spMk id="43" creationId="{508DF6CB-8EA9-AA17-6C2D-70B58E9FC381}"/>
          </ac:spMkLst>
        </pc:spChg>
        <pc:spChg chg="mod">
          <ac:chgData name="Doss, Jennifer" userId="05dad70b-232a-4e4d-bdbe-d2d09f369ba2" providerId="ADAL" clId="{3988A280-060D-4353-9085-3AC4551F86AF}" dt="2023-02-09T22:18:14.490" v="623" actId="1076"/>
          <ac:spMkLst>
            <pc:docMk/>
            <pc:sldMk cId="1844289719" sldId="257"/>
            <ac:spMk id="45" creationId="{1AE83137-A72F-0C83-8F19-5F6F20B22043}"/>
          </ac:spMkLst>
        </pc:spChg>
        <pc:spChg chg="mod topLvl">
          <ac:chgData name="Doss, Jennifer" userId="05dad70b-232a-4e4d-bdbe-d2d09f369ba2" providerId="ADAL" clId="{3988A280-060D-4353-9085-3AC4551F86AF}" dt="2023-02-09T19:33:28.438" v="433" actId="478"/>
          <ac:spMkLst>
            <pc:docMk/>
            <pc:sldMk cId="1844289719" sldId="257"/>
            <ac:spMk id="50" creationId="{4806692B-D3BA-CC6E-C876-9781B9782EFC}"/>
          </ac:spMkLst>
        </pc:spChg>
        <pc:spChg chg="mod">
          <ac:chgData name="Doss, Jennifer" userId="05dad70b-232a-4e4d-bdbe-d2d09f369ba2" providerId="ADAL" clId="{3988A280-060D-4353-9085-3AC4551F86AF}" dt="2023-02-09T19:21:29.516" v="129" actId="207"/>
          <ac:spMkLst>
            <pc:docMk/>
            <pc:sldMk cId="1844289719" sldId="257"/>
            <ac:spMk id="52" creationId="{095EFEB6-3B3D-F327-49B5-2980AA6CFCFD}"/>
          </ac:spMkLst>
        </pc:spChg>
        <pc:spChg chg="mod">
          <ac:chgData name="Doss, Jennifer" userId="05dad70b-232a-4e4d-bdbe-d2d09f369ba2" providerId="ADAL" clId="{3988A280-060D-4353-9085-3AC4551F86AF}" dt="2023-02-09T19:32:59.151" v="427" actId="1076"/>
          <ac:spMkLst>
            <pc:docMk/>
            <pc:sldMk cId="1844289719" sldId="257"/>
            <ac:spMk id="54" creationId="{6E4950D5-2F1C-7BA9-551B-B37E92843E9E}"/>
          </ac:spMkLst>
        </pc:spChg>
        <pc:spChg chg="mod">
          <ac:chgData name="Doss, Jennifer" userId="05dad70b-232a-4e4d-bdbe-d2d09f369ba2" providerId="ADAL" clId="{3988A280-060D-4353-9085-3AC4551F86AF}" dt="2023-02-09T19:21:39.416" v="132" actId="207"/>
          <ac:spMkLst>
            <pc:docMk/>
            <pc:sldMk cId="1844289719" sldId="257"/>
            <ac:spMk id="57" creationId="{301EE3CD-85BE-24B6-16C4-680BD42A1954}"/>
          </ac:spMkLst>
        </pc:spChg>
        <pc:spChg chg="mod topLvl">
          <ac:chgData name="Doss, Jennifer" userId="05dad70b-232a-4e4d-bdbe-d2d09f369ba2" providerId="ADAL" clId="{3988A280-060D-4353-9085-3AC4551F86AF}" dt="2023-02-09T19:33:24.200" v="431" actId="478"/>
          <ac:spMkLst>
            <pc:docMk/>
            <pc:sldMk cId="1844289719" sldId="257"/>
            <ac:spMk id="62" creationId="{8AAD4B3B-7DA1-8B8F-1EB1-98456D929A3E}"/>
          </ac:spMkLst>
        </pc:spChg>
        <pc:grpChg chg="mod">
          <ac:chgData name="Doss, Jennifer" userId="05dad70b-232a-4e4d-bdbe-d2d09f369ba2" providerId="ADAL" clId="{3988A280-060D-4353-9085-3AC4551F86AF}" dt="2023-02-09T22:18:14.490" v="623" actId="1076"/>
          <ac:grpSpMkLst>
            <pc:docMk/>
            <pc:sldMk cId="1844289719" sldId="257"/>
            <ac:grpSpMk id="17" creationId="{FC26BA98-DF92-4C6F-EB76-A5BE61F4B965}"/>
          </ac:grpSpMkLst>
        </pc:grpChg>
        <pc:grpChg chg="mod">
          <ac:chgData name="Doss, Jennifer" userId="05dad70b-232a-4e4d-bdbe-d2d09f369ba2" providerId="ADAL" clId="{3988A280-060D-4353-9085-3AC4551F86AF}" dt="2023-02-09T22:18:14.490" v="623" actId="1076"/>
          <ac:grpSpMkLst>
            <pc:docMk/>
            <pc:sldMk cId="1844289719" sldId="257"/>
            <ac:grpSpMk id="18" creationId="{71B2B621-3D13-784E-E4F2-B85E44071224}"/>
          </ac:grpSpMkLst>
        </pc:grpChg>
        <pc:grpChg chg="mod">
          <ac:chgData name="Doss, Jennifer" userId="05dad70b-232a-4e4d-bdbe-d2d09f369ba2" providerId="ADAL" clId="{3988A280-060D-4353-9085-3AC4551F86AF}" dt="2023-02-09T19:14:27.083" v="69" actId="1076"/>
          <ac:grpSpMkLst>
            <pc:docMk/>
            <pc:sldMk cId="1844289719" sldId="257"/>
            <ac:grpSpMk id="19" creationId="{98B9FBC0-4D18-02D2-F9C7-8372560B8256}"/>
          </ac:grpSpMkLst>
        </pc:grpChg>
        <pc:grpChg chg="mod">
          <ac:chgData name="Doss, Jennifer" userId="05dad70b-232a-4e4d-bdbe-d2d09f369ba2" providerId="ADAL" clId="{3988A280-060D-4353-9085-3AC4551F86AF}" dt="2023-02-09T19:19:37.520" v="97" actId="1076"/>
          <ac:grpSpMkLst>
            <pc:docMk/>
            <pc:sldMk cId="1844289719" sldId="257"/>
            <ac:grpSpMk id="22" creationId="{150D1D32-21F6-B77A-DDA7-686A91ABB2CA}"/>
          </ac:grpSpMkLst>
        </pc:grpChg>
        <pc:grpChg chg="add del mod">
          <ac:chgData name="Doss, Jennifer" userId="05dad70b-232a-4e4d-bdbe-d2d09f369ba2" providerId="ADAL" clId="{3988A280-060D-4353-9085-3AC4551F86AF}" dt="2023-02-09T19:33:26.457" v="432" actId="478"/>
          <ac:grpSpMkLst>
            <pc:docMk/>
            <pc:sldMk cId="1844289719" sldId="257"/>
            <ac:grpSpMk id="34" creationId="{C41062D2-D4A4-3570-9AB8-DB264C3BD7E4}"/>
          </ac:grpSpMkLst>
        </pc:grpChg>
        <pc:grpChg chg="add del mod">
          <ac:chgData name="Doss, Jennifer" userId="05dad70b-232a-4e4d-bdbe-d2d09f369ba2" providerId="ADAL" clId="{3988A280-060D-4353-9085-3AC4551F86AF}" dt="2023-02-09T19:33:28.438" v="433" actId="478"/>
          <ac:grpSpMkLst>
            <pc:docMk/>
            <pc:sldMk cId="1844289719" sldId="257"/>
            <ac:grpSpMk id="39" creationId="{5B5D3D28-986F-4FE0-CF2E-DDCD5654F2BA}"/>
          </ac:grpSpMkLst>
        </pc:grpChg>
        <pc:grpChg chg="add del mod">
          <ac:chgData name="Doss, Jennifer" userId="05dad70b-232a-4e4d-bdbe-d2d09f369ba2" providerId="ADAL" clId="{3988A280-060D-4353-9085-3AC4551F86AF}" dt="2023-02-09T19:33:24.200" v="431" actId="478"/>
          <ac:grpSpMkLst>
            <pc:docMk/>
            <pc:sldMk cId="1844289719" sldId="257"/>
            <ac:grpSpMk id="60" creationId="{D8FAF67D-6BCC-6BFF-D427-C8AC63A75B43}"/>
          </ac:grpSpMkLst>
        </pc:grpChg>
        <pc:picChg chg="del mod topLvl">
          <ac:chgData name="Doss, Jennifer" userId="05dad70b-232a-4e4d-bdbe-d2d09f369ba2" providerId="ADAL" clId="{3988A280-060D-4353-9085-3AC4551F86AF}" dt="2023-02-09T19:33:26.457" v="432" actId="478"/>
          <ac:picMkLst>
            <pc:docMk/>
            <pc:sldMk cId="1844289719" sldId="257"/>
            <ac:picMk id="38" creationId="{70F0B29A-E249-094A-3442-103978F81AA9}"/>
          </ac:picMkLst>
        </pc:picChg>
        <pc:picChg chg="del mod topLvl">
          <ac:chgData name="Doss, Jennifer" userId="05dad70b-232a-4e4d-bdbe-d2d09f369ba2" providerId="ADAL" clId="{3988A280-060D-4353-9085-3AC4551F86AF}" dt="2023-02-09T19:33:28.438" v="433" actId="478"/>
          <ac:picMkLst>
            <pc:docMk/>
            <pc:sldMk cId="1844289719" sldId="257"/>
            <ac:picMk id="58" creationId="{94AD4A01-52C5-09B7-0C5E-A9B6DFF5CA8B}"/>
          </ac:picMkLst>
        </pc:picChg>
        <pc:picChg chg="del mod topLvl">
          <ac:chgData name="Doss, Jennifer" userId="05dad70b-232a-4e4d-bdbe-d2d09f369ba2" providerId="ADAL" clId="{3988A280-060D-4353-9085-3AC4551F86AF}" dt="2023-02-09T19:33:24.200" v="431" actId="478"/>
          <ac:picMkLst>
            <pc:docMk/>
            <pc:sldMk cId="1844289719" sldId="257"/>
            <ac:picMk id="64" creationId="{A2166009-B1CE-BED4-53DC-21059C62812D}"/>
          </ac:picMkLst>
        </pc:picChg>
        <pc:cxnChg chg="mod">
          <ac:chgData name="Doss, Jennifer" userId="05dad70b-232a-4e4d-bdbe-d2d09f369ba2" providerId="ADAL" clId="{3988A280-060D-4353-9085-3AC4551F86AF}" dt="2023-02-09T22:18:14.490" v="623" actId="1076"/>
          <ac:cxnSpMkLst>
            <pc:docMk/>
            <pc:sldMk cId="1844289719" sldId="257"/>
            <ac:cxnSpMk id="27" creationId="{BE9C6D4D-929C-F0CD-6A3F-A425A15F52C4}"/>
          </ac:cxnSpMkLst>
        </pc:cxnChg>
        <pc:cxnChg chg="mod">
          <ac:chgData name="Doss, Jennifer" userId="05dad70b-232a-4e4d-bdbe-d2d09f369ba2" providerId="ADAL" clId="{3988A280-060D-4353-9085-3AC4551F86AF}" dt="2023-02-09T19:33:09.075" v="429" actId="14100"/>
          <ac:cxnSpMkLst>
            <pc:docMk/>
            <pc:sldMk cId="1844289719" sldId="257"/>
            <ac:cxnSpMk id="28" creationId="{23C08450-63E6-9DE2-BD64-8703A907C32B}"/>
          </ac:cxnSpMkLst>
        </pc:cxnChg>
        <pc:cxnChg chg="mod">
          <ac:chgData name="Doss, Jennifer" userId="05dad70b-232a-4e4d-bdbe-d2d09f369ba2" providerId="ADAL" clId="{3988A280-060D-4353-9085-3AC4551F86AF}" dt="2023-02-09T19:32:53.533" v="425" actId="14100"/>
          <ac:cxnSpMkLst>
            <pc:docMk/>
            <pc:sldMk cId="1844289719" sldId="257"/>
            <ac:cxnSpMk id="55" creationId="{B21CA0E4-2F09-F16A-A57C-29A31F876D12}"/>
          </ac:cxnSpMkLst>
        </pc:cxnChg>
      </pc:sldChg>
      <pc:sldChg chg="addSp delSp modSp mod">
        <pc:chgData name="Doss, Jennifer" userId="05dad70b-232a-4e4d-bdbe-d2d09f369ba2" providerId="ADAL" clId="{3988A280-060D-4353-9085-3AC4551F86AF}" dt="2023-02-09T22:19:21.176" v="632" actId="1076"/>
        <pc:sldMkLst>
          <pc:docMk/>
          <pc:sldMk cId="2682612834" sldId="258"/>
        </pc:sldMkLst>
        <pc:spChg chg="mod">
          <ac:chgData name="Doss, Jennifer" userId="05dad70b-232a-4e4d-bdbe-d2d09f369ba2" providerId="ADAL" clId="{3988A280-060D-4353-9085-3AC4551F86AF}" dt="2023-02-09T19:27:01.150" v="240"/>
          <ac:spMkLst>
            <pc:docMk/>
            <pc:sldMk cId="2682612834" sldId="258"/>
            <ac:spMk id="10" creationId="{76CD034A-A403-48BB-B4EC-9D7655CBDFD7}"/>
          </ac:spMkLst>
        </pc:spChg>
        <pc:spChg chg="add mod">
          <ac:chgData name="Doss, Jennifer" userId="05dad70b-232a-4e4d-bdbe-d2d09f369ba2" providerId="ADAL" clId="{3988A280-060D-4353-9085-3AC4551F86AF}" dt="2023-02-09T22:19:21.176" v="632" actId="1076"/>
          <ac:spMkLst>
            <pc:docMk/>
            <pc:sldMk cId="2682612834" sldId="258"/>
            <ac:spMk id="14" creationId="{8E6F9112-5F1D-7B82-108C-DD370F2E77FA}"/>
          </ac:spMkLst>
        </pc:spChg>
        <pc:spChg chg="add del mod">
          <ac:chgData name="Doss, Jennifer" userId="05dad70b-232a-4e4d-bdbe-d2d09f369ba2" providerId="ADAL" clId="{3988A280-060D-4353-9085-3AC4551F86AF}" dt="2023-02-09T19:42:53.407" v="566" actId="478"/>
          <ac:spMkLst>
            <pc:docMk/>
            <pc:sldMk cId="2682612834" sldId="258"/>
            <ac:spMk id="15" creationId="{83AA8C1C-F529-3604-5467-95936636A718}"/>
          </ac:spMkLst>
        </pc:spChg>
        <pc:spChg chg="mod">
          <ac:chgData name="Doss, Jennifer" userId="05dad70b-232a-4e4d-bdbe-d2d09f369ba2" providerId="ADAL" clId="{3988A280-060D-4353-9085-3AC4551F86AF}" dt="2023-02-09T19:21:55.904" v="143" actId="207"/>
          <ac:spMkLst>
            <pc:docMk/>
            <pc:sldMk cId="2682612834" sldId="258"/>
            <ac:spMk id="24" creationId="{216C13CA-31CF-8A17-5352-537B23B3964A}"/>
          </ac:spMkLst>
        </pc:spChg>
        <pc:spChg chg="mod">
          <ac:chgData name="Doss, Jennifer" userId="05dad70b-232a-4e4d-bdbe-d2d09f369ba2" providerId="ADAL" clId="{3988A280-060D-4353-9085-3AC4551F86AF}" dt="2023-02-09T19:22:30.897" v="151" actId="20577"/>
          <ac:spMkLst>
            <pc:docMk/>
            <pc:sldMk cId="2682612834" sldId="258"/>
            <ac:spMk id="31" creationId="{C611F300-D4B6-A04D-4DD2-26332DE5CC04}"/>
          </ac:spMkLst>
        </pc:spChg>
        <pc:spChg chg="mod">
          <ac:chgData name="Doss, Jennifer" userId="05dad70b-232a-4e4d-bdbe-d2d09f369ba2" providerId="ADAL" clId="{3988A280-060D-4353-9085-3AC4551F86AF}" dt="2023-02-09T19:22:37.946" v="155" actId="20577"/>
          <ac:spMkLst>
            <pc:docMk/>
            <pc:sldMk cId="2682612834" sldId="258"/>
            <ac:spMk id="34" creationId="{25355266-3CD4-7883-7D1A-69549E954BFA}"/>
          </ac:spMkLst>
        </pc:spChg>
        <pc:spChg chg="mod">
          <ac:chgData name="Doss, Jennifer" userId="05dad70b-232a-4e4d-bdbe-d2d09f369ba2" providerId="ADAL" clId="{3988A280-060D-4353-9085-3AC4551F86AF}" dt="2023-02-09T19:42:49.671" v="565"/>
          <ac:spMkLst>
            <pc:docMk/>
            <pc:sldMk cId="2682612834" sldId="258"/>
            <ac:spMk id="38" creationId="{92D499AC-89FD-6254-06D7-A6E927DC6756}"/>
          </ac:spMkLst>
        </pc:spChg>
        <pc:spChg chg="mod">
          <ac:chgData name="Doss, Jennifer" userId="05dad70b-232a-4e4d-bdbe-d2d09f369ba2" providerId="ADAL" clId="{3988A280-060D-4353-9085-3AC4551F86AF}" dt="2023-02-09T19:42:49.671" v="565"/>
          <ac:spMkLst>
            <pc:docMk/>
            <pc:sldMk cId="2682612834" sldId="258"/>
            <ac:spMk id="40" creationId="{25F93632-CE42-B81D-D62B-408D3EDC3F8C}"/>
          </ac:spMkLst>
        </pc:spChg>
        <pc:spChg chg="mod">
          <ac:chgData name="Doss, Jennifer" userId="05dad70b-232a-4e4d-bdbe-d2d09f369ba2" providerId="ADAL" clId="{3988A280-060D-4353-9085-3AC4551F86AF}" dt="2023-02-09T19:22:54.974" v="161" actId="14100"/>
          <ac:spMkLst>
            <pc:docMk/>
            <pc:sldMk cId="2682612834" sldId="258"/>
            <ac:spMk id="50" creationId="{D5E85A97-0EFA-0D77-F0D0-A7655A40B64C}"/>
          </ac:spMkLst>
        </pc:spChg>
        <pc:spChg chg="mod">
          <ac:chgData name="Doss, Jennifer" userId="05dad70b-232a-4e4d-bdbe-d2d09f369ba2" providerId="ADAL" clId="{3988A280-060D-4353-9085-3AC4551F86AF}" dt="2023-02-09T19:23:17.974" v="177" actId="207"/>
          <ac:spMkLst>
            <pc:docMk/>
            <pc:sldMk cId="2682612834" sldId="258"/>
            <ac:spMk id="60" creationId="{350B2132-2585-BD00-6544-068B106251D1}"/>
          </ac:spMkLst>
        </pc:spChg>
        <pc:spChg chg="mod">
          <ac:chgData name="Doss, Jennifer" userId="05dad70b-232a-4e4d-bdbe-d2d09f369ba2" providerId="ADAL" clId="{3988A280-060D-4353-9085-3AC4551F86AF}" dt="2023-02-09T19:25:39.310" v="228"/>
          <ac:spMkLst>
            <pc:docMk/>
            <pc:sldMk cId="2682612834" sldId="258"/>
            <ac:spMk id="66" creationId="{1AFFEED7-1E6E-0D30-D924-7B76F0E63655}"/>
          </ac:spMkLst>
        </pc:spChg>
        <pc:spChg chg="mod">
          <ac:chgData name="Doss, Jennifer" userId="05dad70b-232a-4e4d-bdbe-d2d09f369ba2" providerId="ADAL" clId="{3988A280-060D-4353-9085-3AC4551F86AF}" dt="2023-02-09T19:23:36.687" v="181" actId="14100"/>
          <ac:spMkLst>
            <pc:docMk/>
            <pc:sldMk cId="2682612834" sldId="258"/>
            <ac:spMk id="80" creationId="{625835A6-5817-A5C4-414F-E7360F84E4F8}"/>
          </ac:spMkLst>
        </pc:spChg>
        <pc:spChg chg="mod">
          <ac:chgData name="Doss, Jennifer" userId="05dad70b-232a-4e4d-bdbe-d2d09f369ba2" providerId="ADAL" clId="{3988A280-060D-4353-9085-3AC4551F86AF}" dt="2023-02-09T22:18:42.206" v="631" actId="20577"/>
          <ac:spMkLst>
            <pc:docMk/>
            <pc:sldMk cId="2682612834" sldId="258"/>
            <ac:spMk id="85" creationId="{FE1CD9F8-EFE4-1DF0-A271-EB09EDC6B443}"/>
          </ac:spMkLst>
        </pc:spChg>
        <pc:spChg chg="mod">
          <ac:chgData name="Doss, Jennifer" userId="05dad70b-232a-4e4d-bdbe-d2d09f369ba2" providerId="ADAL" clId="{3988A280-060D-4353-9085-3AC4551F86AF}" dt="2023-02-09T19:24:51.403" v="202" actId="20577"/>
          <ac:spMkLst>
            <pc:docMk/>
            <pc:sldMk cId="2682612834" sldId="258"/>
            <ac:spMk id="94" creationId="{823DC4F1-3E2E-AEB8-9A28-727316E9098B}"/>
          </ac:spMkLst>
        </pc:spChg>
        <pc:spChg chg="mod">
          <ac:chgData name="Doss, Jennifer" userId="05dad70b-232a-4e4d-bdbe-d2d09f369ba2" providerId="ADAL" clId="{3988A280-060D-4353-9085-3AC4551F86AF}" dt="2023-02-09T22:19:21.176" v="632" actId="1076"/>
          <ac:spMkLst>
            <pc:docMk/>
            <pc:sldMk cId="2682612834" sldId="258"/>
            <ac:spMk id="97" creationId="{A6AC9E4A-7F4E-1C46-EB79-9CC42A019FFB}"/>
          </ac:spMkLst>
        </pc:spChg>
        <pc:grpChg chg="mod">
          <ac:chgData name="Doss, Jennifer" userId="05dad70b-232a-4e4d-bdbe-d2d09f369ba2" providerId="ADAL" clId="{3988A280-060D-4353-9085-3AC4551F86AF}" dt="2023-02-09T19:24:01.131" v="186" actId="1076"/>
          <ac:grpSpMkLst>
            <pc:docMk/>
            <pc:sldMk cId="2682612834" sldId="258"/>
            <ac:grpSpMk id="28" creationId="{F31A70D9-0AB6-1C6E-CC15-3821B925C84B}"/>
          </ac:grpSpMkLst>
        </pc:grpChg>
        <pc:grpChg chg="mod">
          <ac:chgData name="Doss, Jennifer" userId="05dad70b-232a-4e4d-bdbe-d2d09f369ba2" providerId="ADAL" clId="{3988A280-060D-4353-9085-3AC4551F86AF}" dt="2023-02-09T22:19:21.176" v="632" actId="1076"/>
          <ac:grpSpMkLst>
            <pc:docMk/>
            <pc:sldMk cId="2682612834" sldId="258"/>
            <ac:grpSpMk id="32" creationId="{92EB00EF-494A-B329-089F-37A3D89B8B45}"/>
          </ac:grpSpMkLst>
        </pc:grpChg>
        <pc:grpChg chg="add del mod">
          <ac:chgData name="Doss, Jennifer" userId="05dad70b-232a-4e4d-bdbe-d2d09f369ba2" providerId="ADAL" clId="{3988A280-060D-4353-9085-3AC4551F86AF}" dt="2023-02-09T19:42:59.619" v="568" actId="478"/>
          <ac:grpSpMkLst>
            <pc:docMk/>
            <pc:sldMk cId="2682612834" sldId="258"/>
            <ac:grpSpMk id="35" creationId="{BBFFADC1-764D-1D85-1D9E-A69A6D2E860B}"/>
          </ac:grpSpMkLst>
        </pc:grpChg>
        <pc:grpChg chg="mod topLvl">
          <ac:chgData name="Doss, Jennifer" userId="05dad70b-232a-4e4d-bdbe-d2d09f369ba2" providerId="ADAL" clId="{3988A280-060D-4353-9085-3AC4551F86AF}" dt="2023-02-09T22:19:21.176" v="632" actId="1076"/>
          <ac:grpSpMkLst>
            <pc:docMk/>
            <pc:sldMk cId="2682612834" sldId="258"/>
            <ac:grpSpMk id="36" creationId="{52C87ABD-F4AE-F819-7860-22E187C7B888}"/>
          </ac:grpSpMkLst>
        </pc:grpChg>
        <pc:picChg chg="del mod topLvl">
          <ac:chgData name="Doss, Jennifer" userId="05dad70b-232a-4e4d-bdbe-d2d09f369ba2" providerId="ADAL" clId="{3988A280-060D-4353-9085-3AC4551F86AF}" dt="2023-02-09T19:42:59.619" v="568" actId="478"/>
          <ac:picMkLst>
            <pc:docMk/>
            <pc:sldMk cId="2682612834" sldId="258"/>
            <ac:picMk id="37" creationId="{CB951BA2-20FF-A727-B6A5-7733178133BF}"/>
          </ac:picMkLst>
        </pc:picChg>
        <pc:cxnChg chg="mod">
          <ac:chgData name="Doss, Jennifer" userId="05dad70b-232a-4e4d-bdbe-d2d09f369ba2" providerId="ADAL" clId="{3988A280-060D-4353-9085-3AC4551F86AF}" dt="2023-02-09T19:42:53.407" v="566" actId="478"/>
          <ac:cxnSpMkLst>
            <pc:docMk/>
            <pc:sldMk cId="2682612834" sldId="258"/>
            <ac:cxnSpMk id="62" creationId="{BD398CCE-022F-4EB4-D1F6-63ECB1AA9E46}"/>
          </ac:cxnSpMkLst>
        </pc:cxnChg>
      </pc:sldChg>
      <pc:sldChg chg="addSp delSp modSp mod">
        <pc:chgData name="Doss, Jennifer" userId="05dad70b-232a-4e4d-bdbe-d2d09f369ba2" providerId="ADAL" clId="{3988A280-060D-4353-9085-3AC4551F86AF}" dt="2023-02-09T19:40:33.906" v="507" actId="20577"/>
        <pc:sldMkLst>
          <pc:docMk/>
          <pc:sldMk cId="1073334726" sldId="259"/>
        </pc:sldMkLst>
        <pc:spChg chg="mod">
          <ac:chgData name="Doss, Jennifer" userId="05dad70b-232a-4e4d-bdbe-d2d09f369ba2" providerId="ADAL" clId="{3988A280-060D-4353-9085-3AC4551F86AF}" dt="2023-02-09T19:27:05.103" v="241"/>
          <ac:spMkLst>
            <pc:docMk/>
            <pc:sldMk cId="1073334726" sldId="259"/>
            <ac:spMk id="10" creationId="{76CD034A-A403-48BB-B4EC-9D7655CBDFD7}"/>
          </ac:spMkLst>
        </pc:spChg>
        <pc:spChg chg="add mod">
          <ac:chgData name="Doss, Jennifer" userId="05dad70b-232a-4e4d-bdbe-d2d09f369ba2" providerId="ADAL" clId="{3988A280-060D-4353-9085-3AC4551F86AF}" dt="2023-02-09T19:40:33.906" v="507" actId="20577"/>
          <ac:spMkLst>
            <pc:docMk/>
            <pc:sldMk cId="1073334726" sldId="259"/>
            <ac:spMk id="16" creationId="{314E4CAD-75BF-9A27-B88A-35268CA2E3AA}"/>
          </ac:spMkLst>
        </pc:spChg>
        <pc:spChg chg="del mod">
          <ac:chgData name="Doss, Jennifer" userId="05dad70b-232a-4e4d-bdbe-d2d09f369ba2" providerId="ADAL" clId="{3988A280-060D-4353-9085-3AC4551F86AF}" dt="2023-02-09T19:40:06.769" v="502" actId="478"/>
          <ac:spMkLst>
            <pc:docMk/>
            <pc:sldMk cId="1073334726" sldId="259"/>
            <ac:spMk id="23" creationId="{D2E7120A-7318-EE81-0936-39F2A88C2018}"/>
          </ac:spMkLst>
        </pc:spChg>
        <pc:spChg chg="mod topLvl">
          <ac:chgData name="Doss, Jennifer" userId="05dad70b-232a-4e4d-bdbe-d2d09f369ba2" providerId="ADAL" clId="{3988A280-060D-4353-9085-3AC4551F86AF}" dt="2023-02-09T19:40:10.745" v="503" actId="478"/>
          <ac:spMkLst>
            <pc:docMk/>
            <pc:sldMk cId="1073334726" sldId="259"/>
            <ac:spMk id="24" creationId="{CDF09557-1DB2-6D1E-1752-56078256E732}"/>
          </ac:spMkLst>
        </pc:spChg>
        <pc:spChg chg="mod">
          <ac:chgData name="Doss, Jennifer" userId="05dad70b-232a-4e4d-bdbe-d2d09f369ba2" providerId="ADAL" clId="{3988A280-060D-4353-9085-3AC4551F86AF}" dt="2023-02-09T19:25:10.449" v="217" actId="207"/>
          <ac:spMkLst>
            <pc:docMk/>
            <pc:sldMk cId="1073334726" sldId="259"/>
            <ac:spMk id="32" creationId="{E6E516F7-F28F-06B3-B79B-358C1ABEC9D9}"/>
          </ac:spMkLst>
        </pc:spChg>
        <pc:spChg chg="mod">
          <ac:chgData name="Doss, Jennifer" userId="05dad70b-232a-4e4d-bdbe-d2d09f369ba2" providerId="ADAL" clId="{3988A280-060D-4353-9085-3AC4551F86AF}" dt="2023-02-09T19:25:20.381" v="221" actId="20577"/>
          <ac:spMkLst>
            <pc:docMk/>
            <pc:sldMk cId="1073334726" sldId="259"/>
            <ac:spMk id="37" creationId="{B222F4AA-E8DB-8F0D-B4DE-964706E1D001}"/>
          </ac:spMkLst>
        </pc:spChg>
        <pc:spChg chg="mod">
          <ac:chgData name="Doss, Jennifer" userId="05dad70b-232a-4e4d-bdbe-d2d09f369ba2" providerId="ADAL" clId="{3988A280-060D-4353-9085-3AC4551F86AF}" dt="2023-02-09T19:25:28.838" v="226" actId="14100"/>
          <ac:spMkLst>
            <pc:docMk/>
            <pc:sldMk cId="1073334726" sldId="259"/>
            <ac:spMk id="46" creationId="{B5FCC3AD-F2CE-D845-2ECA-721E5D0A5A3C}"/>
          </ac:spMkLst>
        </pc:spChg>
        <pc:spChg chg="mod">
          <ac:chgData name="Doss, Jennifer" userId="05dad70b-232a-4e4d-bdbe-d2d09f369ba2" providerId="ADAL" clId="{3988A280-060D-4353-9085-3AC4551F86AF}" dt="2023-02-09T19:26:04.710" v="236" actId="14100"/>
          <ac:spMkLst>
            <pc:docMk/>
            <pc:sldMk cId="1073334726" sldId="259"/>
            <ac:spMk id="61" creationId="{C12FE69D-9268-A252-D1F4-AA275C55C480}"/>
          </ac:spMkLst>
        </pc:spChg>
        <pc:spChg chg="mod">
          <ac:chgData name="Doss, Jennifer" userId="05dad70b-232a-4e4d-bdbe-d2d09f369ba2" providerId="ADAL" clId="{3988A280-060D-4353-9085-3AC4551F86AF}" dt="2023-02-09T19:25:44.674" v="232" actId="20577"/>
          <ac:spMkLst>
            <pc:docMk/>
            <pc:sldMk cId="1073334726" sldId="259"/>
            <ac:spMk id="78" creationId="{5C63D1CC-32A6-B928-C5DB-CF9097F17250}"/>
          </ac:spMkLst>
        </pc:spChg>
        <pc:grpChg chg="add del mod">
          <ac:chgData name="Doss, Jennifer" userId="05dad70b-232a-4e4d-bdbe-d2d09f369ba2" providerId="ADAL" clId="{3988A280-060D-4353-9085-3AC4551F86AF}" dt="2023-02-09T19:40:10.745" v="503" actId="478"/>
          <ac:grpSpMkLst>
            <pc:docMk/>
            <pc:sldMk cId="1073334726" sldId="259"/>
            <ac:grpSpMk id="20" creationId="{25269675-FD86-98A3-1DD5-4229A2373856}"/>
          </ac:grpSpMkLst>
        </pc:grpChg>
        <pc:grpChg chg="del mod">
          <ac:chgData name="Doss, Jennifer" userId="05dad70b-232a-4e4d-bdbe-d2d09f369ba2" providerId="ADAL" clId="{3988A280-060D-4353-9085-3AC4551F86AF}" dt="2023-02-09T19:40:06.769" v="502" actId="478"/>
          <ac:grpSpMkLst>
            <pc:docMk/>
            <pc:sldMk cId="1073334726" sldId="259"/>
            <ac:grpSpMk id="21" creationId="{CE8C75B0-C57E-0766-36D5-549B0069950B}"/>
          </ac:grpSpMkLst>
        </pc:grpChg>
        <pc:picChg chg="add del mod">
          <ac:chgData name="Doss, Jennifer" userId="05dad70b-232a-4e4d-bdbe-d2d09f369ba2" providerId="ADAL" clId="{3988A280-060D-4353-9085-3AC4551F86AF}" dt="2023-02-09T19:39:32.068" v="495"/>
          <ac:picMkLst>
            <pc:docMk/>
            <pc:sldMk cId="1073334726" sldId="259"/>
            <ac:picMk id="17" creationId="{39C18F60-4695-8B63-3EC5-46AFD3652805}"/>
          </ac:picMkLst>
        </pc:picChg>
        <pc:picChg chg="add del mod">
          <ac:chgData name="Doss, Jennifer" userId="05dad70b-232a-4e4d-bdbe-d2d09f369ba2" providerId="ADAL" clId="{3988A280-060D-4353-9085-3AC4551F86AF}" dt="2023-02-09T19:39:43.324" v="497"/>
          <ac:picMkLst>
            <pc:docMk/>
            <pc:sldMk cId="1073334726" sldId="259"/>
            <ac:picMk id="18" creationId="{6ED2D872-4293-FD1B-D194-C43797CD711E}"/>
          </ac:picMkLst>
        </pc:picChg>
        <pc:picChg chg="add del mod">
          <ac:chgData name="Doss, Jennifer" userId="05dad70b-232a-4e4d-bdbe-d2d09f369ba2" providerId="ADAL" clId="{3988A280-060D-4353-9085-3AC4551F86AF}" dt="2023-02-09T19:39:51.130" v="499"/>
          <ac:picMkLst>
            <pc:docMk/>
            <pc:sldMk cId="1073334726" sldId="259"/>
            <ac:picMk id="19" creationId="{3D7E8E54-B359-36E6-77A7-0A53B48DBE92}"/>
          </ac:picMkLst>
        </pc:picChg>
        <pc:picChg chg="del mod topLvl">
          <ac:chgData name="Doss, Jennifer" userId="05dad70b-232a-4e4d-bdbe-d2d09f369ba2" providerId="ADAL" clId="{3988A280-060D-4353-9085-3AC4551F86AF}" dt="2023-02-09T19:40:10.745" v="503" actId="478"/>
          <ac:picMkLst>
            <pc:docMk/>
            <pc:sldMk cId="1073334726" sldId="259"/>
            <ac:picMk id="22" creationId="{FE6807B0-BF47-C746-7515-538F46201005}"/>
          </ac:picMkLst>
        </pc:picChg>
        <pc:cxnChg chg="mod">
          <ac:chgData name="Doss, Jennifer" userId="05dad70b-232a-4e4d-bdbe-d2d09f369ba2" providerId="ADAL" clId="{3988A280-060D-4353-9085-3AC4551F86AF}" dt="2023-02-09T19:40:18.730" v="504" actId="14100"/>
          <ac:cxnSpMkLst>
            <pc:docMk/>
            <pc:sldMk cId="1073334726" sldId="259"/>
            <ac:cxnSpMk id="57" creationId="{7E54E7F4-093F-4A20-A32A-2E0F5E197B9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8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65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0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16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5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8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DC0C2-6478-AC42-ACE7-1DDB0870E933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F54D7-56EA-7544-B0C2-2FE3E5DA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6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2.png"/><Relationship Id="rId21" Type="http://schemas.openxmlformats.org/officeDocument/2006/relationships/image" Target="../media/image36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.jpe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23" Type="http://schemas.openxmlformats.org/officeDocument/2006/relationships/image" Target="../media/image38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3" Type="http://schemas.openxmlformats.org/officeDocument/2006/relationships/image" Target="../media/image2.pn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9C6D4D-929C-F0CD-6A3F-A425A15F52C4}"/>
              </a:ext>
            </a:extLst>
          </p:cNvPr>
          <p:cNvCxnSpPr>
            <a:cxnSpLocks/>
            <a:stCxn id="44" idx="4"/>
          </p:cNvCxnSpPr>
          <p:nvPr/>
        </p:nvCxnSpPr>
        <p:spPr>
          <a:xfrm flipV="1">
            <a:off x="3212955" y="2198268"/>
            <a:ext cx="3071" cy="415297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609C2-5F1E-1C38-E70A-FEB205D3EBB6}"/>
              </a:ext>
            </a:extLst>
          </p:cNvPr>
          <p:cNvGrpSpPr/>
          <p:nvPr/>
        </p:nvGrpSpPr>
        <p:grpSpPr>
          <a:xfrm>
            <a:off x="-11723" y="-11723"/>
            <a:ext cx="10070123" cy="1151754"/>
            <a:chOff x="-11097" y="-13198"/>
            <a:chExt cx="7803213" cy="1689124"/>
          </a:xfrm>
        </p:grpSpPr>
        <p:pic>
          <p:nvPicPr>
            <p:cNvPr id="5" name="Picture 4" descr="A stack of blue paper">
              <a:extLst>
                <a:ext uri="{FF2B5EF4-FFF2-40B4-BE49-F238E27FC236}">
                  <a16:creationId xmlns:a16="http://schemas.microsoft.com/office/drawing/2014/main" id="{E1F4B800-25DD-F371-B1AC-44D34A112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4" b="20184"/>
            <a:stretch/>
          </p:blipFill>
          <p:spPr>
            <a:xfrm>
              <a:off x="-11097" y="-13198"/>
              <a:ext cx="7803213" cy="16891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577EC2-B435-ED32-4E06-9672D1084759}"/>
                </a:ext>
              </a:extLst>
            </p:cNvPr>
            <p:cNvSpPr/>
            <p:nvPr/>
          </p:nvSpPr>
          <p:spPr>
            <a:xfrm>
              <a:off x="-1" y="-13197"/>
              <a:ext cx="7788939" cy="1596565"/>
            </a:xfrm>
            <a:prstGeom prst="rect">
              <a:avLst/>
            </a:prstGeom>
            <a:gradFill>
              <a:gsLst>
                <a:gs pos="19000">
                  <a:schemeClr val="bg1">
                    <a:lumMod val="0"/>
                    <a:alpha val="10000"/>
                  </a:schemeClr>
                </a:gs>
                <a:gs pos="74000">
                  <a:schemeClr val="tx1">
                    <a:alpha val="48000"/>
                  </a:schemeClr>
                </a:gs>
                <a:gs pos="100000">
                  <a:schemeClr val="tx1">
                    <a:alpha val="75000"/>
                  </a:schemeClr>
                </a:gs>
                <a:gs pos="92000">
                  <a:schemeClr val="tx1">
                    <a:alpha val="7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BC99374-0EBE-5A06-57F2-D8BB3DBD27CE}"/>
              </a:ext>
            </a:extLst>
          </p:cNvPr>
          <p:cNvSpPr txBox="1"/>
          <p:nvPr/>
        </p:nvSpPr>
        <p:spPr>
          <a:xfrm>
            <a:off x="244597" y="7416631"/>
            <a:ext cx="9552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 panose="02000604030000020004" pitchFamily="2" charset="0"/>
              </a:rPr>
              <a:t>CAPTRUST</a:t>
            </a:r>
            <a:r>
              <a:rPr lang="en-US" sz="800" b="0" i="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 | 4208 Six Forks Road, Suite 1700 | Raleigh, NC 27609 | 919.870.6822 | captrust.com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AF85-5158-841B-1D80-2BF510AAF4E3}"/>
              </a:ext>
            </a:extLst>
          </p:cNvPr>
          <p:cNvCxnSpPr>
            <a:cxnSpLocks/>
          </p:cNvCxnSpPr>
          <p:nvPr/>
        </p:nvCxnSpPr>
        <p:spPr>
          <a:xfrm>
            <a:off x="244598" y="7321138"/>
            <a:ext cx="95525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ject 7">
            <a:extLst>
              <a:ext uri="{FF2B5EF4-FFF2-40B4-BE49-F238E27FC236}">
                <a16:creationId xmlns:a16="http://schemas.microsoft.com/office/drawing/2014/main" id="{76CD034A-A403-48BB-B4EC-9D7655CBDFD7}"/>
              </a:ext>
            </a:extLst>
          </p:cNvPr>
          <p:cNvSpPr txBox="1"/>
          <p:nvPr/>
        </p:nvSpPr>
        <p:spPr>
          <a:xfrm>
            <a:off x="1322730" y="175097"/>
            <a:ext cx="7983316" cy="703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lang="en-US" sz="2400" spc="75" dirty="0">
                <a:solidFill>
                  <a:srgbClr val="FFFFFF"/>
                </a:solidFill>
                <a:latin typeface="Gotham-Bold"/>
                <a:cs typeface="Gotham-Bold"/>
              </a:rPr>
              <a:t>SECURE ACT 2.0</a:t>
            </a:r>
            <a:br>
              <a:rPr lang="en-US" sz="2000" spc="75" dirty="0">
                <a:solidFill>
                  <a:srgbClr val="FFFFFF"/>
                </a:solidFill>
                <a:latin typeface="Gotham-Bold"/>
                <a:cs typeface="Gotham-Bold"/>
              </a:rPr>
            </a:br>
            <a:r>
              <a:rPr lang="en-US" sz="1400" spc="75" dirty="0">
                <a:solidFill>
                  <a:schemeClr val="accent2"/>
                </a:solidFill>
                <a:latin typeface="Gotham Medium" panose="02000604030000020004" pitchFamily="2" charset="0"/>
                <a:cs typeface="Gotham-Bold"/>
              </a:rPr>
              <a:t>KEY PROVISIONS FOR EXISTING 403(B) AND 457(B) PLANS</a:t>
            </a:r>
            <a:endParaRPr sz="2000" dirty="0">
              <a:solidFill>
                <a:schemeClr val="accent2"/>
              </a:solidFill>
              <a:latin typeface="Gotham Medium" panose="02000604030000020004" pitchFamily="2" charset="0"/>
              <a:cs typeface="Gotham-Bold"/>
            </a:endParaRPr>
          </a:p>
        </p:txBody>
      </p:sp>
      <p:pic>
        <p:nvPicPr>
          <p:cNvPr id="11" name="object 21">
            <a:extLst>
              <a:ext uri="{FF2B5EF4-FFF2-40B4-BE49-F238E27FC236}">
                <a16:creationId xmlns:a16="http://schemas.microsoft.com/office/drawing/2014/main" id="{18F5CBE5-A174-7E45-FF35-6E2F875ACC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97" y="244547"/>
            <a:ext cx="635079" cy="632362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0413A0-B399-6E7F-072C-016BD9E2A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0054"/>
              </p:ext>
            </p:extLst>
          </p:nvPr>
        </p:nvGraphicFramePr>
        <p:xfrm>
          <a:off x="244597" y="1321217"/>
          <a:ext cx="95525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7433">
                  <a:extLst>
                    <a:ext uri="{9D8B030D-6E8A-4147-A177-3AD203B41FA5}">
                      <a16:colId xmlns:a16="http://schemas.microsoft.com/office/drawing/2014/main" val="1524926675"/>
                    </a:ext>
                  </a:extLst>
                </a:gridCol>
                <a:gridCol w="6775111">
                  <a:extLst>
                    <a:ext uri="{9D8B030D-6E8A-4147-A177-3AD203B41FA5}">
                      <a16:colId xmlns:a16="http://schemas.microsoft.com/office/drawing/2014/main" val="2786490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otham Medium" panose="02000604030000020004" pitchFamily="2" charset="0"/>
                        </a:rPr>
                        <a:t>RETROACTIVELY EFFECTIVE 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otham Medium" panose="02000604030000020004" pitchFamily="2" charset="0"/>
                        </a:rPr>
                        <a:t>EFFECTIVE 2023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44825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03F0167-FE13-B128-F449-4AC7C1D8AEE4}"/>
              </a:ext>
            </a:extLst>
          </p:cNvPr>
          <p:cNvCxnSpPr>
            <a:cxnSpLocks/>
          </p:cNvCxnSpPr>
          <p:nvPr/>
        </p:nvCxnSpPr>
        <p:spPr>
          <a:xfrm flipH="1" flipV="1">
            <a:off x="493183" y="1789040"/>
            <a:ext cx="1" cy="55485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EFDE1D6-7495-E8D7-A893-FFB00764AC9F}"/>
              </a:ext>
            </a:extLst>
          </p:cNvPr>
          <p:cNvSpPr/>
          <p:nvPr/>
        </p:nvSpPr>
        <p:spPr>
          <a:xfrm>
            <a:off x="389011" y="1567329"/>
            <a:ext cx="208344" cy="208344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664CCF-658D-016A-E0E7-8E10635EA091}"/>
              </a:ext>
            </a:extLst>
          </p:cNvPr>
          <p:cNvGrpSpPr/>
          <p:nvPr/>
        </p:nvGrpSpPr>
        <p:grpSpPr>
          <a:xfrm>
            <a:off x="306525" y="1970578"/>
            <a:ext cx="373317" cy="373317"/>
            <a:chOff x="290897" y="5641500"/>
            <a:chExt cx="373317" cy="37331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445826C-E9C9-DB5C-F23D-EA9AEA4C50B5}"/>
                </a:ext>
              </a:extLst>
            </p:cNvPr>
            <p:cNvSpPr/>
            <p:nvPr/>
          </p:nvSpPr>
          <p:spPr>
            <a:xfrm>
              <a:off x="290897" y="5641500"/>
              <a:ext cx="373317" cy="373317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Fire outline">
              <a:extLst>
                <a:ext uri="{FF2B5EF4-FFF2-40B4-BE49-F238E27FC236}">
                  <a16:creationId xmlns:a16="http://schemas.microsoft.com/office/drawing/2014/main" id="{1E660D55-8834-AE64-AAD8-F55EF3F43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404" y="5692760"/>
              <a:ext cx="254899" cy="254899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DFE1BBB-30D8-AA5E-1AC7-8A93F373F4F9}"/>
              </a:ext>
            </a:extLst>
          </p:cNvPr>
          <p:cNvSpPr txBox="1"/>
          <p:nvPr/>
        </p:nvSpPr>
        <p:spPr>
          <a:xfrm>
            <a:off x="680002" y="1967287"/>
            <a:ext cx="204093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Gotham Medium" panose="02000604030000020004" pitchFamily="2" charset="0"/>
              </a:rPr>
              <a:t>Use of retirement funds for federally declared disasters (§331):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Applies to disasters occurring on or after January 26, 2021: $22,000 may be withdrawn without penalty from retirement plans for affected individuals. Distributions may be repaid. Increases the maximum loan amount for qualified individuals to $100k and extends the repayment period.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09F4980-CF80-5EC7-55BB-D81A0E6E87E9}"/>
              </a:ext>
            </a:extLst>
          </p:cNvPr>
          <p:cNvSpPr/>
          <p:nvPr/>
        </p:nvSpPr>
        <p:spPr>
          <a:xfrm>
            <a:off x="3145477" y="1580696"/>
            <a:ext cx="208344" cy="20834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3C08450-63E6-9DE2-BD64-8703A907C32B}"/>
              </a:ext>
            </a:extLst>
          </p:cNvPr>
          <p:cNvCxnSpPr>
            <a:cxnSpLocks/>
            <a:stCxn id="62" idx="4"/>
          </p:cNvCxnSpPr>
          <p:nvPr/>
        </p:nvCxnSpPr>
        <p:spPr>
          <a:xfrm flipH="1" flipV="1">
            <a:off x="5529644" y="1789040"/>
            <a:ext cx="28127" cy="36090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6C65BEBC-439B-D77A-FA92-0897F02F5B08}"/>
              </a:ext>
            </a:extLst>
          </p:cNvPr>
          <p:cNvSpPr txBox="1"/>
          <p:nvPr/>
        </p:nvSpPr>
        <p:spPr>
          <a:xfrm>
            <a:off x="3441942" y="1965834"/>
            <a:ext cx="1816468" cy="815608"/>
          </a:xfrm>
          <a:prstGeom prst="rect">
            <a:avLst/>
          </a:prstGeom>
          <a:noFill/>
        </p:spPr>
        <p:txBody>
          <a:bodyPr wrap="square" rIns="4572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Increase in RMD age (§107):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Increases required minimum distribution (RMD) age to 73 effective January 1, 2023.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882B64-B50C-0206-FB98-F6EDA383EA40}"/>
              </a:ext>
            </a:extLst>
          </p:cNvPr>
          <p:cNvGrpSpPr/>
          <p:nvPr/>
        </p:nvGrpSpPr>
        <p:grpSpPr>
          <a:xfrm>
            <a:off x="3018814" y="1926401"/>
            <a:ext cx="461670" cy="461670"/>
            <a:chOff x="3414093" y="5598232"/>
            <a:chExt cx="461670" cy="46167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F76D638-E371-D355-1CBD-682B1075E81E}"/>
                </a:ext>
              </a:extLst>
            </p:cNvPr>
            <p:cNvGrpSpPr/>
            <p:nvPr/>
          </p:nvGrpSpPr>
          <p:grpSpPr>
            <a:xfrm>
              <a:off x="3414093" y="5598232"/>
              <a:ext cx="461670" cy="461670"/>
              <a:chOff x="3414093" y="5598232"/>
              <a:chExt cx="461670" cy="46167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68DC04C-C6EA-7D9F-C6C7-87CBDE0A6203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88C516DB-B497-52A7-8BE5-FAFA401B7AE4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7" name="Graphic 36" descr="Woman with cane outline">
              <a:extLst>
                <a:ext uri="{FF2B5EF4-FFF2-40B4-BE49-F238E27FC236}">
                  <a16:creationId xmlns:a16="http://schemas.microsoft.com/office/drawing/2014/main" id="{16A294E3-4DD5-FF4F-8F2C-649F316F6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98664" y="5669698"/>
              <a:ext cx="292524" cy="292524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4B4AFCB-6171-3BF4-138B-BBFD4EDD6E5B}"/>
              </a:ext>
            </a:extLst>
          </p:cNvPr>
          <p:cNvSpPr txBox="1"/>
          <p:nvPr/>
        </p:nvSpPr>
        <p:spPr>
          <a:xfrm>
            <a:off x="3479085" y="2813552"/>
            <a:ext cx="1816467" cy="1538883"/>
          </a:xfrm>
          <a:prstGeom prst="rect">
            <a:avLst/>
          </a:prstGeom>
          <a:noFill/>
        </p:spPr>
        <p:txBody>
          <a:bodyPr wrap="square" rIns="4572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Hardship/unforeseeable emergency withdrawals self-certification (§312):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Allows employers to accept written certification from employees that their need constitutes a deemed hardship/unforeseeable emergency.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8DF6CB-8EA9-AA17-6C2D-70B58E9FC381}"/>
              </a:ext>
            </a:extLst>
          </p:cNvPr>
          <p:cNvSpPr txBox="1"/>
          <p:nvPr/>
        </p:nvSpPr>
        <p:spPr>
          <a:xfrm>
            <a:off x="3413036" y="4406684"/>
            <a:ext cx="1816466" cy="1523494"/>
          </a:xfrm>
          <a:prstGeom prst="rect">
            <a:avLst/>
          </a:prstGeom>
          <a:noFill/>
        </p:spPr>
        <p:txBody>
          <a:bodyPr wrap="square" rIns="4572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Small financial incentives for contributing to a plan (§113):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Allows employers to provide small financial incentives (e.g., low-dollar gift cards) to boost plan participation. Payment for the incentives is not allowed to come from plan assets.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E83137-A72F-0C83-8F19-5F6F20B22043}"/>
              </a:ext>
            </a:extLst>
          </p:cNvPr>
          <p:cNvSpPr txBox="1"/>
          <p:nvPr/>
        </p:nvSpPr>
        <p:spPr>
          <a:xfrm>
            <a:off x="3405282" y="5977924"/>
            <a:ext cx="1810288" cy="1246495"/>
          </a:xfrm>
          <a:prstGeom prst="rect">
            <a:avLst/>
          </a:prstGeom>
          <a:noFill/>
        </p:spPr>
        <p:txBody>
          <a:bodyPr wrap="square" rIns="45720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Expand Employee Plans Compliance Resolution System (§305):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Expands the Employee Plans Compliance Resolution System (EPCRS) to allow for more plan errors to be corrected via self-correction.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354FB1-E647-B0D4-11A0-0F09A9B41173}"/>
              </a:ext>
            </a:extLst>
          </p:cNvPr>
          <p:cNvGrpSpPr/>
          <p:nvPr/>
        </p:nvGrpSpPr>
        <p:grpSpPr>
          <a:xfrm>
            <a:off x="7023525" y="6961238"/>
            <a:ext cx="2958675" cy="238289"/>
            <a:chOff x="270743" y="1316093"/>
            <a:chExt cx="2958675" cy="23828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D4138E6-2CE0-4551-8CC7-B9B28069D5DE}"/>
                </a:ext>
              </a:extLst>
            </p:cNvPr>
            <p:cNvSpPr/>
            <p:nvPr/>
          </p:nvSpPr>
          <p:spPr>
            <a:xfrm>
              <a:off x="270743" y="1316093"/>
              <a:ext cx="224279" cy="2242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B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C5D6970-23E3-1BDE-1C5F-B30EE55F9B12}"/>
                </a:ext>
              </a:extLst>
            </p:cNvPr>
            <p:cNvSpPr txBox="1"/>
            <p:nvPr/>
          </p:nvSpPr>
          <p:spPr>
            <a:xfrm>
              <a:off x="500414" y="1323550"/>
              <a:ext cx="2729004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Book" panose="02000604040000020004" pitchFamily="2" charset="0"/>
                </a:rPr>
                <a:t>Items with a yellow outline are mandatory.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95EFEB6-3B3D-F327-49B5-2980AA6CFCFD}"/>
              </a:ext>
            </a:extLst>
          </p:cNvPr>
          <p:cNvSpPr txBox="1"/>
          <p:nvPr/>
        </p:nvSpPr>
        <p:spPr>
          <a:xfrm>
            <a:off x="5720772" y="1964737"/>
            <a:ext cx="175436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Penalty exception for terminal illnesses (§326):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Eliminates the 10% early withdrawal penalty for individuals with a physician-certified terminal illness.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4950D5-2F1C-7BA9-551B-B37E92843E9E}"/>
              </a:ext>
            </a:extLst>
          </p:cNvPr>
          <p:cNvSpPr txBox="1"/>
          <p:nvPr/>
        </p:nvSpPr>
        <p:spPr>
          <a:xfrm>
            <a:off x="5718356" y="3224607"/>
            <a:ext cx="1756785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Eliminate unnecessary plan notice requirements for  unenrolled participants (§320):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ERISA 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Reduces the plan sponsor burden of providing notice requirements to unenrolled participants to one annual eligibility notice.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21CA0E4-2F09-F16A-A57C-29A31F876D12}"/>
              </a:ext>
            </a:extLst>
          </p:cNvPr>
          <p:cNvCxnSpPr>
            <a:cxnSpLocks/>
          </p:cNvCxnSpPr>
          <p:nvPr/>
        </p:nvCxnSpPr>
        <p:spPr>
          <a:xfrm flipH="1" flipV="1">
            <a:off x="7814694" y="1789040"/>
            <a:ext cx="40347" cy="38595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01EE3CD-85BE-24B6-16C4-680BD42A1954}"/>
              </a:ext>
            </a:extLst>
          </p:cNvPr>
          <p:cNvSpPr txBox="1"/>
          <p:nvPr/>
        </p:nvSpPr>
        <p:spPr>
          <a:xfrm>
            <a:off x="8005634" y="1966431"/>
            <a:ext cx="1734753" cy="16773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Optional treatment of employer contributions as Roth (§604):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Allows defined contribution plans to provide participants with the option to receive employer matching or non-elective contributions as Roth.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8B9FBC0-4D18-02D2-F9C7-8372560B8256}"/>
              </a:ext>
            </a:extLst>
          </p:cNvPr>
          <p:cNvGrpSpPr/>
          <p:nvPr/>
        </p:nvGrpSpPr>
        <p:grpSpPr>
          <a:xfrm>
            <a:off x="3092346" y="2813552"/>
            <a:ext cx="373317" cy="373317"/>
            <a:chOff x="3445258" y="4597640"/>
            <a:chExt cx="373317" cy="373317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14BE2BF-9356-595D-26C6-18230BC5BDD0}"/>
                </a:ext>
              </a:extLst>
            </p:cNvPr>
            <p:cNvSpPr/>
            <p:nvPr/>
          </p:nvSpPr>
          <p:spPr>
            <a:xfrm>
              <a:off x="3445258" y="4597640"/>
              <a:ext cx="373317" cy="37331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Graphic 58" descr="Balloons outline">
              <a:extLst>
                <a:ext uri="{FF2B5EF4-FFF2-40B4-BE49-F238E27FC236}">
                  <a16:creationId xmlns:a16="http://schemas.microsoft.com/office/drawing/2014/main" id="{591B9197-F631-D99B-7502-0C862B295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93014" y="4651889"/>
              <a:ext cx="277805" cy="277805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B2B621-3D13-784E-E4F2-B85E44071224}"/>
              </a:ext>
            </a:extLst>
          </p:cNvPr>
          <p:cNvGrpSpPr/>
          <p:nvPr/>
        </p:nvGrpSpPr>
        <p:grpSpPr>
          <a:xfrm>
            <a:off x="3033007" y="4406684"/>
            <a:ext cx="373317" cy="373317"/>
            <a:chOff x="3439545" y="2931409"/>
            <a:chExt cx="373317" cy="37331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AF94C7F-F171-A780-25C0-39E0DDEFB8B0}"/>
                </a:ext>
              </a:extLst>
            </p:cNvPr>
            <p:cNvSpPr/>
            <p:nvPr/>
          </p:nvSpPr>
          <p:spPr>
            <a:xfrm>
              <a:off x="3439545" y="2931409"/>
              <a:ext cx="373317" cy="37331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Graphic 60" descr="Cheers outline">
              <a:extLst>
                <a:ext uri="{FF2B5EF4-FFF2-40B4-BE49-F238E27FC236}">
                  <a16:creationId xmlns:a16="http://schemas.microsoft.com/office/drawing/2014/main" id="{0604F7B8-8253-67AF-79F3-AC89E3C83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491232" y="2994145"/>
              <a:ext cx="267968" cy="26796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26BA98-DF92-4C6F-EB76-A5BE61F4B965}"/>
              </a:ext>
            </a:extLst>
          </p:cNvPr>
          <p:cNvGrpSpPr/>
          <p:nvPr/>
        </p:nvGrpSpPr>
        <p:grpSpPr>
          <a:xfrm>
            <a:off x="3026296" y="5977924"/>
            <a:ext cx="373317" cy="373317"/>
            <a:chOff x="3446556" y="1494933"/>
            <a:chExt cx="373317" cy="373317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2B53A64-982D-F4E7-FD15-4EB068DE5743}"/>
                </a:ext>
              </a:extLst>
            </p:cNvPr>
            <p:cNvSpPr/>
            <p:nvPr/>
          </p:nvSpPr>
          <p:spPr>
            <a:xfrm>
              <a:off x="3446556" y="1494933"/>
              <a:ext cx="373317" cy="37331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3" name="Graphic 62" descr="Checkmark outline">
              <a:extLst>
                <a:ext uri="{FF2B5EF4-FFF2-40B4-BE49-F238E27FC236}">
                  <a16:creationId xmlns:a16="http://schemas.microsoft.com/office/drawing/2014/main" id="{BD171B02-111A-6A90-5917-33E17E5249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4087" y="1574847"/>
              <a:ext cx="235331" cy="23533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C2883-1C20-36F9-AEDA-8D48770562D6}"/>
              </a:ext>
            </a:extLst>
          </p:cNvPr>
          <p:cNvGrpSpPr/>
          <p:nvPr/>
        </p:nvGrpSpPr>
        <p:grpSpPr>
          <a:xfrm>
            <a:off x="5342986" y="1970578"/>
            <a:ext cx="373317" cy="373317"/>
            <a:chOff x="5804586" y="5634034"/>
            <a:chExt cx="373317" cy="373317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5AC4234-A1DE-E9EB-5D50-19CD78FAD100}"/>
                </a:ext>
              </a:extLst>
            </p:cNvPr>
            <p:cNvSpPr/>
            <p:nvPr/>
          </p:nvSpPr>
          <p:spPr>
            <a:xfrm>
              <a:off x="5804586" y="5634034"/>
              <a:ext cx="373317" cy="37331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5" name="Graphic 64" descr="Medical outline">
              <a:extLst>
                <a:ext uri="{FF2B5EF4-FFF2-40B4-BE49-F238E27FC236}">
                  <a16:creationId xmlns:a16="http://schemas.microsoft.com/office/drawing/2014/main" id="{B87A9F70-9063-2BB1-E2A0-E81D91BFA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858987" y="5688435"/>
              <a:ext cx="264515" cy="264515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0D1D32-21F6-B77A-DDA7-686A91ABB2CA}"/>
              </a:ext>
            </a:extLst>
          </p:cNvPr>
          <p:cNvGrpSpPr/>
          <p:nvPr/>
        </p:nvGrpSpPr>
        <p:grpSpPr>
          <a:xfrm>
            <a:off x="5342986" y="3224607"/>
            <a:ext cx="373317" cy="373317"/>
            <a:chOff x="5802198" y="3652310"/>
            <a:chExt cx="373317" cy="373317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0CA9D11-BDE8-6C5F-AB2B-5E7364F02BA6}"/>
                </a:ext>
              </a:extLst>
            </p:cNvPr>
            <p:cNvSpPr/>
            <p:nvPr/>
          </p:nvSpPr>
          <p:spPr>
            <a:xfrm>
              <a:off x="5802198" y="3652310"/>
              <a:ext cx="373317" cy="37331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Graphic 66" descr="Open hand outline">
              <a:extLst>
                <a:ext uri="{FF2B5EF4-FFF2-40B4-BE49-F238E27FC236}">
                  <a16:creationId xmlns:a16="http://schemas.microsoft.com/office/drawing/2014/main" id="{0F65CE72-F668-A9C9-5594-ECBB085B1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864583" y="3718635"/>
              <a:ext cx="245721" cy="245721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4885C3-8105-65EB-F36B-2E1940AAFFF3}"/>
              </a:ext>
            </a:extLst>
          </p:cNvPr>
          <p:cNvGrpSpPr/>
          <p:nvPr/>
        </p:nvGrpSpPr>
        <p:grpSpPr>
          <a:xfrm>
            <a:off x="7632318" y="1970578"/>
            <a:ext cx="373317" cy="373317"/>
            <a:chOff x="7824560" y="5098337"/>
            <a:chExt cx="373317" cy="373317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C7A4410-104B-659D-EB5A-77FDC25E6B81}"/>
                </a:ext>
              </a:extLst>
            </p:cNvPr>
            <p:cNvSpPr/>
            <p:nvPr/>
          </p:nvSpPr>
          <p:spPr>
            <a:xfrm>
              <a:off x="7824560" y="5098337"/>
              <a:ext cx="373317" cy="37331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Graphic 68" descr="Toggle outline">
              <a:extLst>
                <a:ext uri="{FF2B5EF4-FFF2-40B4-BE49-F238E27FC236}">
                  <a16:creationId xmlns:a16="http://schemas.microsoft.com/office/drawing/2014/main" id="{DB64A153-97C9-A6EC-8D96-1A7532AED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885303" y="5158920"/>
              <a:ext cx="251830" cy="251830"/>
            </a:xfrm>
            <a:prstGeom prst="rect">
              <a:avLst/>
            </a:prstGeom>
          </p:spPr>
        </p:pic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C39EF8D3-EB26-9E19-ACBB-9AEB0873F585}"/>
              </a:ext>
            </a:extLst>
          </p:cNvPr>
          <p:cNvSpPr/>
          <p:nvPr/>
        </p:nvSpPr>
        <p:spPr>
          <a:xfrm>
            <a:off x="5425472" y="1580696"/>
            <a:ext cx="208344" cy="20834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822A4B-FD19-28E3-7F68-FE631F331CA4}"/>
              </a:ext>
            </a:extLst>
          </p:cNvPr>
          <p:cNvSpPr/>
          <p:nvPr/>
        </p:nvSpPr>
        <p:spPr>
          <a:xfrm>
            <a:off x="7714804" y="1580696"/>
            <a:ext cx="208344" cy="20834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248BBF-4D9F-65FC-FB8B-99A90728EA15}"/>
              </a:ext>
            </a:extLst>
          </p:cNvPr>
          <p:cNvSpPr txBox="1"/>
          <p:nvPr/>
        </p:nvSpPr>
        <p:spPr>
          <a:xfrm>
            <a:off x="5708792" y="4953708"/>
            <a:ext cx="175678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Multiple Employer 403(b) Plans (§106):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Permits 403(b) plans to participate in multiemployer plans (MEPs) and pooled employer plans (PEPs). 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42A1C7B-F1F3-A662-7B8B-B4F6D7B10A38}"/>
              </a:ext>
            </a:extLst>
          </p:cNvPr>
          <p:cNvSpPr txBox="1"/>
          <p:nvPr/>
        </p:nvSpPr>
        <p:spPr>
          <a:xfrm>
            <a:off x="8005634" y="3689053"/>
            <a:ext cx="1756785" cy="1369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Enhancement of 403(b) Plans (§128):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Permits 403(b) plans to participate in collective investment trusts (CITs). Unfortunately, 403(b) assets are still not exempt from securities law registration requirements. 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29072B6-51A0-523C-07B2-0C3A00597B5E}"/>
              </a:ext>
            </a:extLst>
          </p:cNvPr>
          <p:cNvSpPr txBox="1"/>
          <p:nvPr/>
        </p:nvSpPr>
        <p:spPr>
          <a:xfrm>
            <a:off x="8037417" y="5169781"/>
            <a:ext cx="180656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Eliminate “First Day of the Month” Requirement (§306):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457(b) Govt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Eliminates the requirement that participants request deferral changes prior to the beginning of the month in which the deferral would be made.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9058F4C-1D47-1E6E-9BF8-1AAFC988E755}"/>
              </a:ext>
            </a:extLst>
          </p:cNvPr>
          <p:cNvSpPr/>
          <p:nvPr/>
        </p:nvSpPr>
        <p:spPr>
          <a:xfrm>
            <a:off x="7668330" y="5233356"/>
            <a:ext cx="373317" cy="37331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806692B-D3BA-CC6E-C876-9781B9782EFC}"/>
              </a:ext>
            </a:extLst>
          </p:cNvPr>
          <p:cNvSpPr/>
          <p:nvPr/>
        </p:nvSpPr>
        <p:spPr>
          <a:xfrm>
            <a:off x="7680568" y="3662116"/>
            <a:ext cx="373317" cy="37331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AAD4B3B-7DA1-8B8F-1EB1-98456D929A3E}"/>
              </a:ext>
            </a:extLst>
          </p:cNvPr>
          <p:cNvSpPr/>
          <p:nvPr/>
        </p:nvSpPr>
        <p:spPr>
          <a:xfrm>
            <a:off x="5371112" y="5024795"/>
            <a:ext cx="373317" cy="37331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8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398CCE-022F-4EB4-D1F6-63ECB1AA9E46}"/>
              </a:ext>
            </a:extLst>
          </p:cNvPr>
          <p:cNvCxnSpPr>
            <a:cxnSpLocks/>
            <a:endCxn id="17" idx="4"/>
          </p:cNvCxnSpPr>
          <p:nvPr/>
        </p:nvCxnSpPr>
        <p:spPr>
          <a:xfrm flipV="1">
            <a:off x="5048214" y="1775673"/>
            <a:ext cx="4372" cy="437180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609C2-5F1E-1C38-E70A-FEB205D3EBB6}"/>
              </a:ext>
            </a:extLst>
          </p:cNvPr>
          <p:cNvGrpSpPr/>
          <p:nvPr/>
        </p:nvGrpSpPr>
        <p:grpSpPr>
          <a:xfrm>
            <a:off x="-11723" y="-11723"/>
            <a:ext cx="10070123" cy="1151754"/>
            <a:chOff x="-11097" y="-13198"/>
            <a:chExt cx="7803213" cy="1689124"/>
          </a:xfrm>
        </p:grpSpPr>
        <p:pic>
          <p:nvPicPr>
            <p:cNvPr id="5" name="Picture 4" descr="A stack of blue paper">
              <a:extLst>
                <a:ext uri="{FF2B5EF4-FFF2-40B4-BE49-F238E27FC236}">
                  <a16:creationId xmlns:a16="http://schemas.microsoft.com/office/drawing/2014/main" id="{E1F4B800-25DD-F371-B1AC-44D34A112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4" b="20184"/>
            <a:stretch/>
          </p:blipFill>
          <p:spPr>
            <a:xfrm>
              <a:off x="-11097" y="-13198"/>
              <a:ext cx="7803213" cy="16891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577EC2-B435-ED32-4E06-9672D1084759}"/>
                </a:ext>
              </a:extLst>
            </p:cNvPr>
            <p:cNvSpPr/>
            <p:nvPr/>
          </p:nvSpPr>
          <p:spPr>
            <a:xfrm>
              <a:off x="-1" y="-13197"/>
              <a:ext cx="7788939" cy="1596565"/>
            </a:xfrm>
            <a:prstGeom prst="rect">
              <a:avLst/>
            </a:prstGeom>
            <a:gradFill>
              <a:gsLst>
                <a:gs pos="19000">
                  <a:schemeClr val="bg1">
                    <a:lumMod val="0"/>
                    <a:alpha val="10000"/>
                  </a:schemeClr>
                </a:gs>
                <a:gs pos="74000">
                  <a:schemeClr val="tx1">
                    <a:alpha val="48000"/>
                  </a:schemeClr>
                </a:gs>
                <a:gs pos="100000">
                  <a:schemeClr val="tx1">
                    <a:alpha val="75000"/>
                  </a:schemeClr>
                </a:gs>
                <a:gs pos="92000">
                  <a:schemeClr val="tx1">
                    <a:alpha val="7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BC99374-0EBE-5A06-57F2-D8BB3DBD27CE}"/>
              </a:ext>
            </a:extLst>
          </p:cNvPr>
          <p:cNvSpPr txBox="1"/>
          <p:nvPr/>
        </p:nvSpPr>
        <p:spPr>
          <a:xfrm>
            <a:off x="244597" y="7416631"/>
            <a:ext cx="9552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 panose="02000604030000020004" pitchFamily="2" charset="0"/>
              </a:rPr>
              <a:t>CAPTRUST</a:t>
            </a:r>
            <a:r>
              <a:rPr lang="en-US" sz="800" b="0" i="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 | 4208 Six Forks Road, Suite 1700 | Raleigh, NC 27609 | 919.870.6822 | captrust.com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AF85-5158-841B-1D80-2BF510AAF4E3}"/>
              </a:ext>
            </a:extLst>
          </p:cNvPr>
          <p:cNvCxnSpPr>
            <a:cxnSpLocks/>
          </p:cNvCxnSpPr>
          <p:nvPr/>
        </p:nvCxnSpPr>
        <p:spPr>
          <a:xfrm>
            <a:off x="244598" y="7321138"/>
            <a:ext cx="95525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ject 7">
            <a:extLst>
              <a:ext uri="{FF2B5EF4-FFF2-40B4-BE49-F238E27FC236}">
                <a16:creationId xmlns:a16="http://schemas.microsoft.com/office/drawing/2014/main" id="{76CD034A-A403-48BB-B4EC-9D7655CBDFD7}"/>
              </a:ext>
            </a:extLst>
          </p:cNvPr>
          <p:cNvSpPr txBox="1"/>
          <p:nvPr/>
        </p:nvSpPr>
        <p:spPr>
          <a:xfrm>
            <a:off x="1322730" y="175097"/>
            <a:ext cx="7983316" cy="703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lang="en-US" sz="2400" spc="75" dirty="0">
                <a:solidFill>
                  <a:srgbClr val="FFFFFF"/>
                </a:solidFill>
                <a:latin typeface="Gotham-Bold"/>
                <a:cs typeface="Gotham-Bold"/>
              </a:rPr>
              <a:t>SECURE ACT 2.0</a:t>
            </a:r>
            <a:br>
              <a:rPr lang="en-US" sz="2000" spc="75" dirty="0">
                <a:solidFill>
                  <a:srgbClr val="FFFFFF"/>
                </a:solidFill>
                <a:latin typeface="Gotham-Bold"/>
                <a:cs typeface="Gotham-Bold"/>
              </a:rPr>
            </a:br>
            <a:r>
              <a:rPr lang="en-US" sz="1400" spc="75" dirty="0">
                <a:solidFill>
                  <a:schemeClr val="accent2"/>
                </a:solidFill>
                <a:latin typeface="Gotham Medium" panose="02000604030000020004" pitchFamily="2" charset="0"/>
                <a:cs typeface="Gotham-Bold"/>
              </a:rPr>
              <a:t>KEY PROVISIONS FOR EXISTING 403(B) AND 457(B) PLANS</a:t>
            </a:r>
            <a:endParaRPr sz="2000" dirty="0">
              <a:solidFill>
                <a:schemeClr val="accent2"/>
              </a:solidFill>
              <a:latin typeface="Gotham Medium" panose="02000604030000020004" pitchFamily="2" charset="0"/>
              <a:cs typeface="Gotham-Bold"/>
            </a:endParaRPr>
          </a:p>
        </p:txBody>
      </p:sp>
      <p:pic>
        <p:nvPicPr>
          <p:cNvPr id="11" name="object 21">
            <a:extLst>
              <a:ext uri="{FF2B5EF4-FFF2-40B4-BE49-F238E27FC236}">
                <a16:creationId xmlns:a16="http://schemas.microsoft.com/office/drawing/2014/main" id="{18F5CBE5-A174-7E45-FF35-6E2F875ACC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97" y="244547"/>
            <a:ext cx="635079" cy="632362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0413A0-B399-6E7F-072C-016BD9E2A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75170"/>
              </p:ext>
            </p:extLst>
          </p:nvPr>
        </p:nvGraphicFramePr>
        <p:xfrm>
          <a:off x="244597" y="1321217"/>
          <a:ext cx="95525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8886">
                  <a:extLst>
                    <a:ext uri="{9D8B030D-6E8A-4147-A177-3AD203B41FA5}">
                      <a16:colId xmlns:a16="http://schemas.microsoft.com/office/drawing/2014/main" val="1524926675"/>
                    </a:ext>
                  </a:extLst>
                </a:gridCol>
                <a:gridCol w="2633658">
                  <a:extLst>
                    <a:ext uri="{9D8B030D-6E8A-4147-A177-3AD203B41FA5}">
                      <a16:colId xmlns:a16="http://schemas.microsoft.com/office/drawing/2014/main" val="2786490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otham Medium" panose="02000604030000020004" pitchFamily="2" charset="0"/>
                        </a:rPr>
                        <a:t>EFFECTIVE 2024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otham Medium" panose="02000604030000020004" pitchFamily="2" charset="0"/>
                        </a:rPr>
                        <a:t>EFFECTIVE 2025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44825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BE575E0-6E06-C524-2551-5C82118B8751}"/>
              </a:ext>
            </a:extLst>
          </p:cNvPr>
          <p:cNvCxnSpPr>
            <a:cxnSpLocks/>
            <a:stCxn id="76" idx="4"/>
            <a:endCxn id="18" idx="4"/>
          </p:cNvCxnSpPr>
          <p:nvPr/>
        </p:nvCxnSpPr>
        <p:spPr>
          <a:xfrm flipV="1">
            <a:off x="485907" y="1775673"/>
            <a:ext cx="7979" cy="452664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EECED220-97EC-DF3E-67AF-F9D7C82254C3}"/>
              </a:ext>
            </a:extLst>
          </p:cNvPr>
          <p:cNvSpPr/>
          <p:nvPr/>
        </p:nvSpPr>
        <p:spPr>
          <a:xfrm>
            <a:off x="2692472" y="1567329"/>
            <a:ext cx="208344" cy="20834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A68306-BEBA-0527-DBD4-7281D46E977A}"/>
              </a:ext>
            </a:extLst>
          </p:cNvPr>
          <p:cNvSpPr/>
          <p:nvPr/>
        </p:nvSpPr>
        <p:spPr>
          <a:xfrm>
            <a:off x="4948414" y="1567329"/>
            <a:ext cx="208344" cy="20834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EF4A267-5BDE-8B76-4354-866F81C3FF4E}"/>
              </a:ext>
            </a:extLst>
          </p:cNvPr>
          <p:cNvSpPr/>
          <p:nvPr/>
        </p:nvSpPr>
        <p:spPr>
          <a:xfrm>
            <a:off x="389714" y="1567329"/>
            <a:ext cx="208344" cy="208344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A456D52-AAF9-9B5F-AD68-BE1AB0A80FE2}"/>
              </a:ext>
            </a:extLst>
          </p:cNvPr>
          <p:cNvCxnSpPr>
            <a:cxnSpLocks/>
            <a:stCxn id="79" idx="4"/>
            <a:endCxn id="9" idx="4"/>
          </p:cNvCxnSpPr>
          <p:nvPr/>
        </p:nvCxnSpPr>
        <p:spPr>
          <a:xfrm flipH="1" flipV="1">
            <a:off x="2796644" y="1775673"/>
            <a:ext cx="1" cy="448247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16C13CA-31CF-8A17-5352-537B23B3964A}"/>
              </a:ext>
            </a:extLst>
          </p:cNvPr>
          <p:cNvSpPr txBox="1"/>
          <p:nvPr/>
        </p:nvSpPr>
        <p:spPr>
          <a:xfrm>
            <a:off x="677713" y="1983714"/>
            <a:ext cx="1828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Withdrawals for certain emergency expenses (§115):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Individuals may withdraw $1,000 per year with self-certification. No additional distributions for three calendar years unless repayment occurs or elective deferrals since the distribution equal/exceed the amount of the distribution.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11F300-D4B6-A04D-4DD2-26332DE5CC04}"/>
              </a:ext>
            </a:extLst>
          </p:cNvPr>
          <p:cNvSpPr txBox="1"/>
          <p:nvPr/>
        </p:nvSpPr>
        <p:spPr>
          <a:xfrm>
            <a:off x="677713" y="3891794"/>
            <a:ext cx="1828102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Student loan payments as elective deferrals for purposes of matching contributions (§110):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accent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Employees repaying student loans can receive their retirement match contributions from employers. Employee must make qualified student loan payments and can self-certify.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355266-3CD4-7883-7D1A-69549E954BFA}"/>
              </a:ext>
            </a:extLst>
          </p:cNvPr>
          <p:cNvSpPr txBox="1"/>
          <p:nvPr/>
        </p:nvSpPr>
        <p:spPr>
          <a:xfrm>
            <a:off x="677713" y="5878987"/>
            <a:ext cx="1824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Changes to catch-up source (§603):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accent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Requires catch-up contributions to be made as Roth-only, with an exception for those who make $145,000 or less (dollar amount is indexed).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E85A97-0EFA-0D77-F0D0-A7655A40B64C}"/>
              </a:ext>
            </a:extLst>
          </p:cNvPr>
          <p:cNvSpPr txBox="1"/>
          <p:nvPr/>
        </p:nvSpPr>
        <p:spPr>
          <a:xfrm>
            <a:off x="2983303" y="1983714"/>
            <a:ext cx="189255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Dollar limit for mandatory distributions (§304):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accent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Employers may transfer former employees’ retirement accounts with balances up to $7,000 to IRAs, with notice requirements. Amounts less than $1,000 can be distributed via check.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50B2132-2585-BD00-6544-068B106251D1}"/>
              </a:ext>
            </a:extLst>
          </p:cNvPr>
          <p:cNvSpPr txBox="1"/>
          <p:nvPr/>
        </p:nvSpPr>
        <p:spPr>
          <a:xfrm>
            <a:off x="2983303" y="3891794"/>
            <a:ext cx="1808066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Exemption for certain automatic portability transactions (§120):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ERISA 403(b)* 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Permits service providers to provide automatic portability services, which allows for the automatic rollover of an employee’s former plan to a new one.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AFFEED7-1E6E-0D30-D924-7B76F0E63655}"/>
              </a:ext>
            </a:extLst>
          </p:cNvPr>
          <p:cNvSpPr txBox="1"/>
          <p:nvPr/>
        </p:nvSpPr>
        <p:spPr>
          <a:xfrm>
            <a:off x="5234872" y="1983714"/>
            <a:ext cx="17850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Surviving spouse election to be treated as employee (§327):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</a:t>
            </a:r>
            <a:endParaRPr lang="en-US" sz="1000" dirty="0">
              <a:solidFill>
                <a:schemeClr val="accent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Allows the surviving spouse to be treated as the deceased employee for purposes of RMD rules.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5835A6-5817-A5C4-414F-E7360F84E4F8}"/>
              </a:ext>
            </a:extLst>
          </p:cNvPr>
          <p:cNvSpPr txBox="1"/>
          <p:nvPr/>
        </p:nvSpPr>
        <p:spPr>
          <a:xfrm>
            <a:off x="2983303" y="5878987"/>
            <a:ext cx="192387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Penalty-free withdrawal for domestic abuse (§314):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accent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Allows retirement plans to permit participants who self-certify they are experiencing domestic abuse to withdraw money penalty-free.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E1CD9F8-EFE4-1DF0-A271-EB09EDC6B443}"/>
              </a:ext>
            </a:extLst>
          </p:cNvPr>
          <p:cNvSpPr txBox="1"/>
          <p:nvPr/>
        </p:nvSpPr>
        <p:spPr>
          <a:xfrm>
            <a:off x="5242881" y="3279424"/>
            <a:ext cx="178508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Roth plan distribution rules (§325):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accent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Eliminates the pre-death RMD requirement for Roth accounts in employer plans.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A50DB08-F2D5-2C7B-D559-9847A67214E6}"/>
              </a:ext>
            </a:extLst>
          </p:cNvPr>
          <p:cNvCxnSpPr>
            <a:cxnSpLocks/>
            <a:stCxn id="118" idx="2"/>
            <a:endCxn id="92" idx="4"/>
          </p:cNvCxnSpPr>
          <p:nvPr/>
        </p:nvCxnSpPr>
        <p:spPr>
          <a:xfrm flipV="1">
            <a:off x="7447932" y="1778291"/>
            <a:ext cx="1100" cy="54199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7FB3FBEE-F894-8843-EFCE-E74912A62B82}"/>
              </a:ext>
            </a:extLst>
          </p:cNvPr>
          <p:cNvSpPr/>
          <p:nvPr/>
        </p:nvSpPr>
        <p:spPr>
          <a:xfrm>
            <a:off x="7344860" y="1569947"/>
            <a:ext cx="208344" cy="208344"/>
          </a:xfrm>
          <a:prstGeom prst="ellipse">
            <a:avLst/>
          </a:prstGeom>
          <a:solidFill>
            <a:schemeClr val="accent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23DC4F1-3E2E-AEB8-9A28-727316E9098B}"/>
              </a:ext>
            </a:extLst>
          </p:cNvPr>
          <p:cNvSpPr txBox="1"/>
          <p:nvPr/>
        </p:nvSpPr>
        <p:spPr>
          <a:xfrm>
            <a:off x="7641508" y="1983714"/>
            <a:ext cx="215563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5"/>
                </a:solidFill>
                <a:latin typeface="Gotham Medium" panose="02000604030000020004" pitchFamily="2" charset="0"/>
              </a:rPr>
              <a:t>Higher catch-up limit for ages 60 to 63 (§109):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accent5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Increases the limits to the greater </a:t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</a:b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of $10,000 or 50% more than the regular indexed catch-up amount for ages 60, 61, 62, and 63.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A6AC9E4A-7F4E-1C46-EB79-9CC42A019FFB}"/>
              </a:ext>
            </a:extLst>
          </p:cNvPr>
          <p:cNvSpPr txBox="1"/>
          <p:nvPr/>
        </p:nvSpPr>
        <p:spPr>
          <a:xfrm>
            <a:off x="5253250" y="4306076"/>
            <a:ext cx="215781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Pension-linked emergency </a:t>
            </a:r>
            <a:b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</a:br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savings (§127):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Employers may automatically enroll participants into an emergency savings account at up to 3% of salary for a total contribution amount of $2,500. Participating employees may take tax- and penalty-free distributions at least once per calendar month.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2FF69E-B9E4-BBFA-D1CD-CCBB83A06561}"/>
              </a:ext>
            </a:extLst>
          </p:cNvPr>
          <p:cNvGrpSpPr/>
          <p:nvPr/>
        </p:nvGrpSpPr>
        <p:grpSpPr>
          <a:xfrm>
            <a:off x="312795" y="1989555"/>
            <a:ext cx="373317" cy="373317"/>
            <a:chOff x="312795" y="1992255"/>
            <a:chExt cx="373317" cy="3733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88C0CF-AF2D-3DFA-6A48-0417876E1DD4}"/>
                </a:ext>
              </a:extLst>
            </p:cNvPr>
            <p:cNvSpPr/>
            <p:nvPr/>
          </p:nvSpPr>
          <p:spPr>
            <a:xfrm>
              <a:off x="312795" y="1992255"/>
              <a:ext cx="373317" cy="3733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0" name="Graphic 99" descr="Stethoscope outline">
              <a:extLst>
                <a:ext uri="{FF2B5EF4-FFF2-40B4-BE49-F238E27FC236}">
                  <a16:creationId xmlns:a16="http://schemas.microsoft.com/office/drawing/2014/main" id="{C438C154-514A-1C9F-DCB6-AA0685F3AB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0109" y="2063058"/>
              <a:ext cx="238726" cy="238726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6FA1CE-ACDE-A5AF-BAF0-A52BC9BD6C8F}"/>
              </a:ext>
            </a:extLst>
          </p:cNvPr>
          <p:cNvGrpSpPr/>
          <p:nvPr/>
        </p:nvGrpSpPr>
        <p:grpSpPr>
          <a:xfrm>
            <a:off x="299785" y="3896920"/>
            <a:ext cx="373317" cy="373317"/>
            <a:chOff x="299785" y="3920642"/>
            <a:chExt cx="373317" cy="37331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D43D5C8-7422-DE68-B22E-70F4F40E366E}"/>
                </a:ext>
              </a:extLst>
            </p:cNvPr>
            <p:cNvSpPr/>
            <p:nvPr/>
          </p:nvSpPr>
          <p:spPr>
            <a:xfrm>
              <a:off x="299785" y="3920642"/>
              <a:ext cx="373317" cy="3733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" name="Graphic 101" descr="Diploma roll outline">
              <a:extLst>
                <a:ext uri="{FF2B5EF4-FFF2-40B4-BE49-F238E27FC236}">
                  <a16:creationId xmlns:a16="http://schemas.microsoft.com/office/drawing/2014/main" id="{78D96FDC-A672-BA9B-99D8-EE0891E28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46953" y="3982213"/>
              <a:ext cx="281166" cy="28116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C3A6026-C378-F981-E69E-84C1996D1DD3}"/>
              </a:ext>
            </a:extLst>
          </p:cNvPr>
          <p:cNvGrpSpPr/>
          <p:nvPr/>
        </p:nvGrpSpPr>
        <p:grpSpPr>
          <a:xfrm>
            <a:off x="255072" y="5840651"/>
            <a:ext cx="461670" cy="461670"/>
            <a:chOff x="255072" y="6339770"/>
            <a:chExt cx="461670" cy="461670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2FCA520-00A1-2EE4-2BFD-982723AE42BB}"/>
                </a:ext>
              </a:extLst>
            </p:cNvPr>
            <p:cNvGrpSpPr/>
            <p:nvPr/>
          </p:nvGrpSpPr>
          <p:grpSpPr>
            <a:xfrm>
              <a:off x="255072" y="6339770"/>
              <a:ext cx="461670" cy="461670"/>
              <a:chOff x="3414093" y="5598232"/>
              <a:chExt cx="461670" cy="461670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D90E45B9-3E0A-9040-C556-01F36966DC2A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B5911BF-EAEB-2CFC-D0AC-57770DA3C8C6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04" name="Graphic 103" descr="Bar chart outline">
              <a:extLst>
                <a:ext uri="{FF2B5EF4-FFF2-40B4-BE49-F238E27FC236}">
                  <a16:creationId xmlns:a16="http://schemas.microsoft.com/office/drawing/2014/main" id="{A3F7608B-5264-C5CA-6515-55F14BCF6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54980" y="6433662"/>
              <a:ext cx="265524" cy="265524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6DB0038-BCF1-6F87-8752-685B60F9E418}"/>
              </a:ext>
            </a:extLst>
          </p:cNvPr>
          <p:cNvGrpSpPr/>
          <p:nvPr/>
        </p:nvGrpSpPr>
        <p:grpSpPr>
          <a:xfrm>
            <a:off x="2609986" y="1989555"/>
            <a:ext cx="373317" cy="373317"/>
            <a:chOff x="2609418" y="5217229"/>
            <a:chExt cx="373317" cy="37331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0D10B0F-E71D-BC9F-F172-7FC07F234FB4}"/>
                </a:ext>
              </a:extLst>
            </p:cNvPr>
            <p:cNvSpPr/>
            <p:nvPr/>
          </p:nvSpPr>
          <p:spPr>
            <a:xfrm>
              <a:off x="2609418" y="5217229"/>
              <a:ext cx="373317" cy="3733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6" name="Graphic 105" descr="Ruler outline">
              <a:extLst>
                <a:ext uri="{FF2B5EF4-FFF2-40B4-BE49-F238E27FC236}">
                  <a16:creationId xmlns:a16="http://schemas.microsoft.com/office/drawing/2014/main" id="{77FD6636-F00C-21B8-3F1D-D280FB738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66303" y="5268306"/>
              <a:ext cx="271161" cy="27116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709D1CC-9380-A2F6-CDC4-FA5B30BF124C}"/>
              </a:ext>
            </a:extLst>
          </p:cNvPr>
          <p:cNvGrpSpPr/>
          <p:nvPr/>
        </p:nvGrpSpPr>
        <p:grpSpPr>
          <a:xfrm>
            <a:off x="2609986" y="3896920"/>
            <a:ext cx="373317" cy="373317"/>
            <a:chOff x="2607030" y="3255619"/>
            <a:chExt cx="373317" cy="37331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D6923A2-6931-C475-7444-064538037C2C}"/>
                </a:ext>
              </a:extLst>
            </p:cNvPr>
            <p:cNvSpPr/>
            <p:nvPr/>
          </p:nvSpPr>
          <p:spPr>
            <a:xfrm>
              <a:off x="2607030" y="3255619"/>
              <a:ext cx="373317" cy="3733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8" name="Graphic 107" descr="Social network outline">
              <a:extLst>
                <a:ext uri="{FF2B5EF4-FFF2-40B4-BE49-F238E27FC236}">
                  <a16:creationId xmlns:a16="http://schemas.microsoft.com/office/drawing/2014/main" id="{4999DFBD-5DDD-F90E-EDE0-95403254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54489" y="3291536"/>
              <a:ext cx="282087" cy="28208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5D3117-B31F-3700-713E-1827334943F9}"/>
              </a:ext>
            </a:extLst>
          </p:cNvPr>
          <p:cNvGrpSpPr/>
          <p:nvPr/>
        </p:nvGrpSpPr>
        <p:grpSpPr>
          <a:xfrm>
            <a:off x="2609986" y="5884828"/>
            <a:ext cx="373317" cy="373317"/>
            <a:chOff x="2612941" y="1496440"/>
            <a:chExt cx="373317" cy="37331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17FD2F8-77A8-E75C-8104-6284EFC377CF}"/>
                </a:ext>
              </a:extLst>
            </p:cNvPr>
            <p:cNvSpPr/>
            <p:nvPr/>
          </p:nvSpPr>
          <p:spPr>
            <a:xfrm>
              <a:off x="2612941" y="1496440"/>
              <a:ext cx="373317" cy="3733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0" name="Graphic 109" descr="Care outline">
              <a:extLst>
                <a:ext uri="{FF2B5EF4-FFF2-40B4-BE49-F238E27FC236}">
                  <a16:creationId xmlns:a16="http://schemas.microsoft.com/office/drawing/2014/main" id="{ED820F13-43CE-5E1F-4601-1D7351697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685767" y="1564901"/>
              <a:ext cx="234712" cy="23471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B2A959C-1F0F-B29A-E22B-2589DF8AD2B9}"/>
              </a:ext>
            </a:extLst>
          </p:cNvPr>
          <p:cNvGrpSpPr/>
          <p:nvPr/>
        </p:nvGrpSpPr>
        <p:grpSpPr>
          <a:xfrm>
            <a:off x="4821751" y="1945378"/>
            <a:ext cx="461670" cy="461670"/>
            <a:chOff x="4642464" y="5395323"/>
            <a:chExt cx="461670" cy="461670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9699D19-67C6-8505-0DB7-BD913EFE543C}"/>
                </a:ext>
              </a:extLst>
            </p:cNvPr>
            <p:cNvGrpSpPr/>
            <p:nvPr/>
          </p:nvGrpSpPr>
          <p:grpSpPr>
            <a:xfrm>
              <a:off x="4642464" y="5395323"/>
              <a:ext cx="461670" cy="461670"/>
              <a:chOff x="3414093" y="5598232"/>
              <a:chExt cx="461670" cy="461670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B7E77B7-E1B8-9637-95A9-26D2444DA1F9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2ECDDA6-A7CB-BFA8-661F-26486CBF2DC8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4" name="Graphic 113" descr="Two Men outline">
              <a:extLst>
                <a:ext uri="{FF2B5EF4-FFF2-40B4-BE49-F238E27FC236}">
                  <a16:creationId xmlns:a16="http://schemas.microsoft.com/office/drawing/2014/main" id="{62EEB137-BD11-C1AF-1F89-C4CE025B7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734123" y="5487813"/>
              <a:ext cx="281498" cy="28149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1A70D9-0AB6-1C6E-CC15-3821B925C84B}"/>
              </a:ext>
            </a:extLst>
          </p:cNvPr>
          <p:cNvGrpSpPr/>
          <p:nvPr/>
        </p:nvGrpSpPr>
        <p:grpSpPr>
          <a:xfrm>
            <a:off x="4821751" y="3235247"/>
            <a:ext cx="461670" cy="461670"/>
            <a:chOff x="4640076" y="4146119"/>
            <a:chExt cx="461670" cy="461670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659246-89C4-4355-0E1D-B890907D22AB}"/>
                </a:ext>
              </a:extLst>
            </p:cNvPr>
            <p:cNvGrpSpPr/>
            <p:nvPr/>
          </p:nvGrpSpPr>
          <p:grpSpPr>
            <a:xfrm>
              <a:off x="4640076" y="4146119"/>
              <a:ext cx="461670" cy="461670"/>
              <a:chOff x="3414093" y="5598232"/>
              <a:chExt cx="461670" cy="46167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D614082-C05C-17A7-C4EF-8ACD6E4B80E8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2E91632-0E18-0197-A1B1-D5708208FC00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6" name="Graphic 115" descr="Money outline">
              <a:extLst>
                <a:ext uri="{FF2B5EF4-FFF2-40B4-BE49-F238E27FC236}">
                  <a16:creationId xmlns:a16="http://schemas.microsoft.com/office/drawing/2014/main" id="{F68D44DF-2300-39BE-48D0-391092AAD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736344" y="4218358"/>
              <a:ext cx="278325" cy="278325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99A073D-8A10-F533-8C07-E50C3910A686}"/>
              </a:ext>
            </a:extLst>
          </p:cNvPr>
          <p:cNvGrpSpPr/>
          <p:nvPr/>
        </p:nvGrpSpPr>
        <p:grpSpPr>
          <a:xfrm>
            <a:off x="7262374" y="1989555"/>
            <a:ext cx="373317" cy="373317"/>
            <a:chOff x="6870307" y="5643000"/>
            <a:chExt cx="373317" cy="37331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D694CAC-8837-23C9-DE8D-197B9B95AE8F}"/>
                </a:ext>
              </a:extLst>
            </p:cNvPr>
            <p:cNvSpPr/>
            <p:nvPr/>
          </p:nvSpPr>
          <p:spPr>
            <a:xfrm>
              <a:off x="6870307" y="5643000"/>
              <a:ext cx="373317" cy="373317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8" name="Graphic 117" descr="Rabbit outline">
              <a:extLst>
                <a:ext uri="{FF2B5EF4-FFF2-40B4-BE49-F238E27FC236}">
                  <a16:creationId xmlns:a16="http://schemas.microsoft.com/office/drawing/2014/main" id="{BBCBE2C2-AD81-EFC8-1358-0CCCF3715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10271" y="5682547"/>
              <a:ext cx="291187" cy="29118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EB00EF-494A-B329-089F-37A3D89B8B45}"/>
              </a:ext>
            </a:extLst>
          </p:cNvPr>
          <p:cNvGrpSpPr/>
          <p:nvPr/>
        </p:nvGrpSpPr>
        <p:grpSpPr>
          <a:xfrm>
            <a:off x="4879933" y="4324077"/>
            <a:ext cx="373317" cy="373317"/>
            <a:chOff x="6868128" y="4028151"/>
            <a:chExt cx="373317" cy="373317"/>
          </a:xfrm>
          <a:solidFill>
            <a:schemeClr val="accent2"/>
          </a:solidFill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757D962-A927-4B6F-DC3E-B3B73945B589}"/>
                </a:ext>
              </a:extLst>
            </p:cNvPr>
            <p:cNvSpPr/>
            <p:nvPr/>
          </p:nvSpPr>
          <p:spPr>
            <a:xfrm>
              <a:off x="6868128" y="4028151"/>
              <a:ext cx="373317" cy="373317"/>
            </a:xfrm>
            <a:prstGeom prst="ellipse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20" name="Graphic 119" descr="Siren outline">
              <a:extLst>
                <a:ext uri="{FF2B5EF4-FFF2-40B4-BE49-F238E27FC236}">
                  <a16:creationId xmlns:a16="http://schemas.microsoft.com/office/drawing/2014/main" id="{A15F5FCE-718F-CD43-E071-31071D993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926304" y="4079167"/>
              <a:ext cx="265429" cy="26542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E8A4DD1-1698-B91E-62F5-AA9BD17B4937}"/>
              </a:ext>
            </a:extLst>
          </p:cNvPr>
          <p:cNvGrpSpPr/>
          <p:nvPr/>
        </p:nvGrpSpPr>
        <p:grpSpPr>
          <a:xfrm>
            <a:off x="7023525" y="6875192"/>
            <a:ext cx="2957445" cy="369332"/>
            <a:chOff x="270743" y="1230047"/>
            <a:chExt cx="2957445" cy="36933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800CF0-E129-FC22-68B8-815639A570D7}"/>
                </a:ext>
              </a:extLst>
            </p:cNvPr>
            <p:cNvSpPr/>
            <p:nvPr/>
          </p:nvSpPr>
          <p:spPr>
            <a:xfrm>
              <a:off x="270743" y="1316093"/>
              <a:ext cx="224279" cy="2242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B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A30F9D-948C-A096-50DF-828F739AA681}"/>
                </a:ext>
              </a:extLst>
            </p:cNvPr>
            <p:cNvSpPr txBox="1"/>
            <p:nvPr/>
          </p:nvSpPr>
          <p:spPr>
            <a:xfrm>
              <a:off x="500414" y="1230047"/>
              <a:ext cx="27277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Book" panose="02000604040000020004" pitchFamily="2" charset="0"/>
                </a:rPr>
                <a:t>Items with a yellow outline are mandatory.</a:t>
              </a:r>
            </a:p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Book" panose="02000604040000020004" pitchFamily="2" charset="0"/>
                </a:rPr>
                <a:t>*Effective 12.29.2023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E6F9112-5F1D-7B82-108C-DD370F2E77FA}"/>
              </a:ext>
            </a:extLst>
          </p:cNvPr>
          <p:cNvSpPr txBox="1"/>
          <p:nvPr/>
        </p:nvSpPr>
        <p:spPr>
          <a:xfrm>
            <a:off x="5250403" y="5872927"/>
            <a:ext cx="199883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  <a:latin typeface="Gotham Medium" panose="02000604030000020004" pitchFamily="2" charset="0"/>
              </a:rPr>
              <a:t>Hardship Withdrawal Rules for 403(b) Plans (§602):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Makes 403(b) hardship distribution rules the same as those for 401(k) plans.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2C87ABD-F4AE-F819-7860-22E187C7B888}"/>
              </a:ext>
            </a:extLst>
          </p:cNvPr>
          <p:cNvGrpSpPr/>
          <p:nvPr/>
        </p:nvGrpSpPr>
        <p:grpSpPr>
          <a:xfrm>
            <a:off x="4835140" y="5910904"/>
            <a:ext cx="461670" cy="461670"/>
            <a:chOff x="3414093" y="5598232"/>
            <a:chExt cx="461670" cy="46167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2D499AC-89FD-6254-06D7-A6E927DC6756}"/>
                </a:ext>
              </a:extLst>
            </p:cNvPr>
            <p:cNvSpPr/>
            <p:nvPr/>
          </p:nvSpPr>
          <p:spPr>
            <a:xfrm>
              <a:off x="3414093" y="5598232"/>
              <a:ext cx="461670" cy="461670"/>
            </a:xfrm>
            <a:prstGeom prst="ellipse">
              <a:avLst/>
            </a:prstGeom>
            <a:solidFill>
              <a:srgbClr val="FFB6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5F93632-CE42-B81D-D62B-408D3EDC3F8C}"/>
                </a:ext>
              </a:extLst>
            </p:cNvPr>
            <p:cNvSpPr/>
            <p:nvPr/>
          </p:nvSpPr>
          <p:spPr>
            <a:xfrm>
              <a:off x="3458268" y="5636568"/>
              <a:ext cx="373317" cy="37331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82612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B8E3AE1-6D68-6136-3365-C64CCADC4909}"/>
              </a:ext>
            </a:extLst>
          </p:cNvPr>
          <p:cNvCxnSpPr>
            <a:cxnSpLocks/>
          </p:cNvCxnSpPr>
          <p:nvPr/>
        </p:nvCxnSpPr>
        <p:spPr>
          <a:xfrm flipH="1" flipV="1">
            <a:off x="7603867" y="1780152"/>
            <a:ext cx="810" cy="6151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E54E7F4-093F-4A20-A32A-2E0F5E197B9E}"/>
              </a:ext>
            </a:extLst>
          </p:cNvPr>
          <p:cNvCxnSpPr>
            <a:cxnSpLocks/>
          </p:cNvCxnSpPr>
          <p:nvPr/>
        </p:nvCxnSpPr>
        <p:spPr>
          <a:xfrm flipV="1">
            <a:off x="5221868" y="1780152"/>
            <a:ext cx="685" cy="22997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FCC6B3F-1737-AA53-ECA5-FA8B2A90A0D1}"/>
              </a:ext>
            </a:extLst>
          </p:cNvPr>
          <p:cNvCxnSpPr>
            <a:cxnSpLocks/>
          </p:cNvCxnSpPr>
          <p:nvPr/>
        </p:nvCxnSpPr>
        <p:spPr>
          <a:xfrm flipH="1" flipV="1">
            <a:off x="2810982" y="1780152"/>
            <a:ext cx="810" cy="61510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72C18AB-E7B1-95FC-AD39-0FCD4CBD295A}"/>
              </a:ext>
            </a:extLst>
          </p:cNvPr>
          <p:cNvCxnSpPr>
            <a:cxnSpLocks/>
          </p:cNvCxnSpPr>
          <p:nvPr/>
        </p:nvCxnSpPr>
        <p:spPr>
          <a:xfrm flipH="1">
            <a:off x="494179" y="1780152"/>
            <a:ext cx="1578" cy="182282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03609C2-5F1E-1C38-E70A-FEB205D3EBB6}"/>
              </a:ext>
            </a:extLst>
          </p:cNvPr>
          <p:cNvGrpSpPr/>
          <p:nvPr/>
        </p:nvGrpSpPr>
        <p:grpSpPr>
          <a:xfrm>
            <a:off x="-11723" y="-11723"/>
            <a:ext cx="10070123" cy="1151754"/>
            <a:chOff x="-11097" y="-13198"/>
            <a:chExt cx="7803213" cy="1689124"/>
          </a:xfrm>
        </p:grpSpPr>
        <p:pic>
          <p:nvPicPr>
            <p:cNvPr id="5" name="Picture 4" descr="A stack of blue paper">
              <a:extLst>
                <a:ext uri="{FF2B5EF4-FFF2-40B4-BE49-F238E27FC236}">
                  <a16:creationId xmlns:a16="http://schemas.microsoft.com/office/drawing/2014/main" id="{E1F4B800-25DD-F371-B1AC-44D34A1127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264" b="20184"/>
            <a:stretch/>
          </p:blipFill>
          <p:spPr>
            <a:xfrm>
              <a:off x="-11097" y="-13198"/>
              <a:ext cx="7803213" cy="16891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577EC2-B435-ED32-4E06-9672D1084759}"/>
                </a:ext>
              </a:extLst>
            </p:cNvPr>
            <p:cNvSpPr/>
            <p:nvPr/>
          </p:nvSpPr>
          <p:spPr>
            <a:xfrm>
              <a:off x="-1" y="-13197"/>
              <a:ext cx="7788939" cy="1596565"/>
            </a:xfrm>
            <a:prstGeom prst="rect">
              <a:avLst/>
            </a:prstGeom>
            <a:gradFill>
              <a:gsLst>
                <a:gs pos="19000">
                  <a:schemeClr val="bg1">
                    <a:lumMod val="0"/>
                    <a:alpha val="10000"/>
                  </a:schemeClr>
                </a:gs>
                <a:gs pos="74000">
                  <a:schemeClr val="tx1">
                    <a:alpha val="48000"/>
                  </a:schemeClr>
                </a:gs>
                <a:gs pos="100000">
                  <a:schemeClr val="tx1">
                    <a:alpha val="75000"/>
                  </a:schemeClr>
                </a:gs>
                <a:gs pos="92000">
                  <a:schemeClr val="tx1">
                    <a:alpha val="7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BC99374-0EBE-5A06-57F2-D8BB3DBD27CE}"/>
              </a:ext>
            </a:extLst>
          </p:cNvPr>
          <p:cNvSpPr txBox="1"/>
          <p:nvPr/>
        </p:nvSpPr>
        <p:spPr>
          <a:xfrm>
            <a:off x="244597" y="7416631"/>
            <a:ext cx="95525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ld" panose="02000604030000020004" pitchFamily="2" charset="0"/>
              </a:rPr>
              <a:t>CAPTRUST</a:t>
            </a:r>
            <a:r>
              <a:rPr lang="en-US" sz="800" b="0" i="0" spc="140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 panose="02000604040000020004" pitchFamily="2" charset="0"/>
              </a:rPr>
              <a:t> | 4208 Six Forks Road, Suite 1700 | Raleigh, NC 27609 | 919.870.6822 | captrust.com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97AF85-5158-841B-1D80-2BF510AAF4E3}"/>
              </a:ext>
            </a:extLst>
          </p:cNvPr>
          <p:cNvCxnSpPr>
            <a:cxnSpLocks/>
          </p:cNvCxnSpPr>
          <p:nvPr/>
        </p:nvCxnSpPr>
        <p:spPr>
          <a:xfrm>
            <a:off x="244598" y="7321138"/>
            <a:ext cx="955254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object 7">
            <a:extLst>
              <a:ext uri="{FF2B5EF4-FFF2-40B4-BE49-F238E27FC236}">
                <a16:creationId xmlns:a16="http://schemas.microsoft.com/office/drawing/2014/main" id="{76CD034A-A403-48BB-B4EC-9D7655CBDFD7}"/>
              </a:ext>
            </a:extLst>
          </p:cNvPr>
          <p:cNvSpPr txBox="1"/>
          <p:nvPr/>
        </p:nvSpPr>
        <p:spPr>
          <a:xfrm>
            <a:off x="1322730" y="175097"/>
            <a:ext cx="7983316" cy="703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2200"/>
              </a:lnSpc>
              <a:spcBef>
                <a:spcPts val="100"/>
              </a:spcBef>
            </a:pPr>
            <a:r>
              <a:rPr lang="en-US" sz="2400" spc="75" dirty="0">
                <a:solidFill>
                  <a:srgbClr val="FFFFFF"/>
                </a:solidFill>
                <a:latin typeface="Gotham-Bold"/>
                <a:cs typeface="Gotham-Bold"/>
              </a:rPr>
              <a:t>SECURE ACT 2.0</a:t>
            </a:r>
            <a:br>
              <a:rPr lang="en-US" sz="2000" spc="75" dirty="0">
                <a:solidFill>
                  <a:srgbClr val="FFFFFF"/>
                </a:solidFill>
                <a:latin typeface="Gotham-Bold"/>
                <a:cs typeface="Gotham-Bold"/>
              </a:rPr>
            </a:br>
            <a:r>
              <a:rPr lang="en-US" sz="1400" spc="75" dirty="0">
                <a:solidFill>
                  <a:schemeClr val="accent2"/>
                </a:solidFill>
                <a:latin typeface="Gotham Medium" panose="02000604030000020004" pitchFamily="2" charset="0"/>
                <a:cs typeface="Gotham-Bold"/>
              </a:rPr>
              <a:t>KEY PROVISIONS FOR EXISTING 403(B) AND 457(B) PLANS</a:t>
            </a:r>
            <a:endParaRPr sz="2000" dirty="0">
              <a:solidFill>
                <a:schemeClr val="accent2"/>
              </a:solidFill>
              <a:latin typeface="Gotham Medium" panose="02000604030000020004" pitchFamily="2" charset="0"/>
              <a:cs typeface="Gotham-Bold"/>
            </a:endParaRPr>
          </a:p>
        </p:txBody>
      </p:sp>
      <p:pic>
        <p:nvPicPr>
          <p:cNvPr id="11" name="object 21">
            <a:extLst>
              <a:ext uri="{FF2B5EF4-FFF2-40B4-BE49-F238E27FC236}">
                <a16:creationId xmlns:a16="http://schemas.microsoft.com/office/drawing/2014/main" id="{18F5CBE5-A174-7E45-FF35-6E2F875ACC59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897" y="244547"/>
            <a:ext cx="635079" cy="632362"/>
          </a:xfrm>
          <a:prstGeom prst="rect">
            <a:avLst/>
          </a:prstGeom>
        </p:spPr>
      </p:pic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F60413A0-B399-6E7F-072C-016BD9E2A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57465"/>
              </p:ext>
            </p:extLst>
          </p:nvPr>
        </p:nvGraphicFramePr>
        <p:xfrm>
          <a:off x="244597" y="1321217"/>
          <a:ext cx="955254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8136">
                  <a:extLst>
                    <a:ext uri="{9D8B030D-6E8A-4147-A177-3AD203B41FA5}">
                      <a16:colId xmlns:a16="http://schemas.microsoft.com/office/drawing/2014/main" val="1524926675"/>
                    </a:ext>
                  </a:extLst>
                </a:gridCol>
                <a:gridCol w="2388136">
                  <a:extLst>
                    <a:ext uri="{9D8B030D-6E8A-4147-A177-3AD203B41FA5}">
                      <a16:colId xmlns:a16="http://schemas.microsoft.com/office/drawing/2014/main" val="2786490351"/>
                    </a:ext>
                  </a:extLst>
                </a:gridCol>
                <a:gridCol w="2388136">
                  <a:extLst>
                    <a:ext uri="{9D8B030D-6E8A-4147-A177-3AD203B41FA5}">
                      <a16:colId xmlns:a16="http://schemas.microsoft.com/office/drawing/2014/main" val="2618818727"/>
                    </a:ext>
                  </a:extLst>
                </a:gridCol>
                <a:gridCol w="2388136">
                  <a:extLst>
                    <a:ext uri="{9D8B030D-6E8A-4147-A177-3AD203B41FA5}">
                      <a16:colId xmlns:a16="http://schemas.microsoft.com/office/drawing/2014/main" val="1092737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otham Medium" panose="02000604030000020004" pitchFamily="2" charset="0"/>
                        </a:rPr>
                        <a:t>EFFECTIVE 2025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0" dirty="0">
                          <a:latin typeface="Gotham Medium" panose="02000604030000020004" pitchFamily="2" charset="0"/>
                        </a:rPr>
                        <a:t>EFFECTIVE 2026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otham Medium" panose="02000604030000020004" pitchFamily="2" charset="0"/>
                          <a:ea typeface="+mn-ea"/>
                          <a:cs typeface="+mn-cs"/>
                        </a:rPr>
                        <a:t>EFFECTIVE 2027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5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Gotham Medium" panose="02000604030000020004" pitchFamily="2" charset="0"/>
                          <a:ea typeface="+mn-ea"/>
                          <a:cs typeface="+mn-cs"/>
                        </a:rPr>
                        <a:t>EFFECTIVE 2033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644825"/>
                  </a:ext>
                </a:extLst>
              </a:tr>
            </a:tbl>
          </a:graphicData>
        </a:graphic>
      </p:graphicFrame>
      <p:sp>
        <p:nvSpPr>
          <p:cNvPr id="29" name="Oval 28">
            <a:extLst>
              <a:ext uri="{FF2B5EF4-FFF2-40B4-BE49-F238E27FC236}">
                <a16:creationId xmlns:a16="http://schemas.microsoft.com/office/drawing/2014/main" id="{EE0A87C2-F159-E8EC-F286-CA96663331A6}"/>
              </a:ext>
            </a:extLst>
          </p:cNvPr>
          <p:cNvSpPr/>
          <p:nvPr/>
        </p:nvSpPr>
        <p:spPr>
          <a:xfrm>
            <a:off x="390796" y="1571808"/>
            <a:ext cx="208344" cy="208344"/>
          </a:xfrm>
          <a:prstGeom prst="ellipse">
            <a:avLst/>
          </a:prstGeom>
          <a:solidFill>
            <a:schemeClr val="accent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E516F7-F28F-06B3-B79B-358C1ABEC9D9}"/>
              </a:ext>
            </a:extLst>
          </p:cNvPr>
          <p:cNvSpPr txBox="1"/>
          <p:nvPr/>
        </p:nvSpPr>
        <p:spPr>
          <a:xfrm>
            <a:off x="693957" y="1967709"/>
            <a:ext cx="18747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4"/>
                </a:solidFill>
                <a:latin typeface="Gotham Medium" panose="02000604030000020004" pitchFamily="2" charset="0"/>
              </a:rPr>
              <a:t>Retirement savings lost and found (§303)*: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ERISA 403(b)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Creates a national database to search for lost participant funds that will be run by the DOL.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22F4AA-E8DB-8F0D-B4DE-964706E1D001}"/>
              </a:ext>
            </a:extLst>
          </p:cNvPr>
          <p:cNvSpPr txBox="1"/>
          <p:nvPr/>
        </p:nvSpPr>
        <p:spPr>
          <a:xfrm>
            <a:off x="691569" y="3179638"/>
            <a:ext cx="1874761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4"/>
                </a:solidFill>
                <a:latin typeface="Gotham Medium" panose="02000604030000020004" pitchFamily="2" charset="0"/>
              </a:rPr>
              <a:t>Coverage for long-term part-time workers (LTPT) (§125):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ERISA 403(b)</a:t>
            </a:r>
            <a:endParaRPr lang="en-US" sz="1000" dirty="0">
              <a:solidFill>
                <a:schemeClr val="accent4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Provides that employees who work two consecutive years at 500 hours a year or more must be allowed to participate in the plan. Pre-2021 service may be disregarded for vesting purposes. Amends SECURE Act of 2019 LTPT provision.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B9CA3D1-BBFC-C632-1F20-311E00A8BB85}"/>
              </a:ext>
            </a:extLst>
          </p:cNvPr>
          <p:cNvSpPr/>
          <p:nvPr/>
        </p:nvSpPr>
        <p:spPr>
          <a:xfrm>
            <a:off x="2707215" y="1571808"/>
            <a:ext cx="208344" cy="208344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5FCC3AD-F2CE-D845-2ECA-721E5D0A5A3C}"/>
              </a:ext>
            </a:extLst>
          </p:cNvPr>
          <p:cNvSpPr txBox="1"/>
          <p:nvPr/>
        </p:nvSpPr>
        <p:spPr>
          <a:xfrm>
            <a:off x="3017599" y="1967709"/>
            <a:ext cx="196837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Gotham Medium" panose="02000604030000020004" pitchFamily="2" charset="0"/>
              </a:rPr>
              <a:t>Requirement to provide paper statement in some cases (§338):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ERISA 403(b)</a:t>
            </a:r>
            <a:endParaRPr lang="en-US" sz="1000" dirty="0">
              <a:solidFill>
                <a:schemeClr val="accent1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Requires plan sponsors of defined contribution plans to provide a paper benefit statement at least annually (unless the participant elects otherwise). Other statements may be provided electronically.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3EA9D6-35F8-650E-02C9-3DDE0FEF3758}"/>
              </a:ext>
            </a:extLst>
          </p:cNvPr>
          <p:cNvSpPr/>
          <p:nvPr/>
        </p:nvSpPr>
        <p:spPr>
          <a:xfrm>
            <a:off x="5118786" y="1571808"/>
            <a:ext cx="208344" cy="208344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12FE69D-9268-A252-D1F4-AA275C55C480}"/>
              </a:ext>
            </a:extLst>
          </p:cNvPr>
          <p:cNvSpPr txBox="1"/>
          <p:nvPr/>
        </p:nvSpPr>
        <p:spPr>
          <a:xfrm>
            <a:off x="5429170" y="1967709"/>
            <a:ext cx="19442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Gotham Medium" panose="02000604030000020004" pitchFamily="2" charset="0"/>
              </a:rPr>
              <a:t>Savers’ Match (§103):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tx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Taxpayers with qualified retirement contributions who meet certain gross income requirements are eligible to receive a government matching contribution of up to $2,000 to an eligible IRA or retirement plan. Matching amounts do not count toward annual plan contribution limits.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834E1D1-9773-3BB4-4C7F-44D3D6CC62E3}"/>
              </a:ext>
            </a:extLst>
          </p:cNvPr>
          <p:cNvSpPr/>
          <p:nvPr/>
        </p:nvSpPr>
        <p:spPr>
          <a:xfrm>
            <a:off x="7500100" y="1571808"/>
            <a:ext cx="208344" cy="208344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C63D1CC-32A6-B928-C5DB-CF9097F17250}"/>
              </a:ext>
            </a:extLst>
          </p:cNvPr>
          <p:cNvSpPr txBox="1"/>
          <p:nvPr/>
        </p:nvSpPr>
        <p:spPr>
          <a:xfrm>
            <a:off x="7810484" y="1969787"/>
            <a:ext cx="1874761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accent3"/>
                </a:solidFill>
                <a:latin typeface="Gotham Medium" panose="02000604030000020004" pitchFamily="2" charset="0"/>
              </a:rPr>
              <a:t>Increase in RMD age (§107):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</a:t>
            </a:r>
            <a:endParaRPr lang="en-US" sz="1000" dirty="0">
              <a:solidFill>
                <a:schemeClr val="accent3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Increases RMD age to 75.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D52576C-BD51-B612-5A29-C38D86FD466C}"/>
              </a:ext>
            </a:extLst>
          </p:cNvPr>
          <p:cNvGrpSpPr/>
          <p:nvPr/>
        </p:nvGrpSpPr>
        <p:grpSpPr>
          <a:xfrm>
            <a:off x="7373437" y="1933586"/>
            <a:ext cx="461670" cy="461670"/>
            <a:chOff x="7373437" y="5969813"/>
            <a:chExt cx="461670" cy="46167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6DE6AA6-CFAC-4C5C-4CAD-F237370D9587}"/>
                </a:ext>
              </a:extLst>
            </p:cNvPr>
            <p:cNvGrpSpPr/>
            <p:nvPr/>
          </p:nvGrpSpPr>
          <p:grpSpPr>
            <a:xfrm>
              <a:off x="7373437" y="5969813"/>
              <a:ext cx="461670" cy="461670"/>
              <a:chOff x="3414093" y="5598232"/>
              <a:chExt cx="461670" cy="461670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6AC89CBD-128A-B912-5EF8-F9B483908BB6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B8FDFDCF-4957-CB8A-0D13-D0589BE803D8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19" name="Graphic 118" descr="Rabbit outline">
              <a:extLst>
                <a:ext uri="{FF2B5EF4-FFF2-40B4-BE49-F238E27FC236}">
                  <a16:creationId xmlns:a16="http://schemas.microsoft.com/office/drawing/2014/main" id="{6BC793BF-5783-4E3E-2E8E-278C2B36F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57868" y="6039655"/>
              <a:ext cx="291187" cy="29118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808C87-BC3A-F157-EEB7-F946BF1019A1}"/>
              </a:ext>
            </a:extLst>
          </p:cNvPr>
          <p:cNvGrpSpPr/>
          <p:nvPr/>
        </p:nvGrpSpPr>
        <p:grpSpPr>
          <a:xfrm>
            <a:off x="4992123" y="1933586"/>
            <a:ext cx="461670" cy="461670"/>
            <a:chOff x="4992123" y="4802524"/>
            <a:chExt cx="461670" cy="46167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C0A9E18-79EB-DA22-7DB9-2017B610E5BC}"/>
                </a:ext>
              </a:extLst>
            </p:cNvPr>
            <p:cNvGrpSpPr/>
            <p:nvPr/>
          </p:nvGrpSpPr>
          <p:grpSpPr>
            <a:xfrm>
              <a:off x="4992123" y="4802524"/>
              <a:ext cx="461670" cy="461670"/>
              <a:chOff x="3414093" y="5598232"/>
              <a:chExt cx="461670" cy="46167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0D7835F8-D7C8-3B8F-3810-ACA88F841FF7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BC2D5AC-ACD0-54BE-1D22-3E9607903AEA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2" name="Graphic 121" descr="Life ring outline">
              <a:extLst>
                <a:ext uri="{FF2B5EF4-FFF2-40B4-BE49-F238E27FC236}">
                  <a16:creationId xmlns:a16="http://schemas.microsoft.com/office/drawing/2014/main" id="{B921C501-97CB-4F24-AE12-21DAC66AC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55479" y="4860016"/>
              <a:ext cx="332779" cy="33277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4D1B55-77F9-E9E1-D9F8-64511752DBFF}"/>
              </a:ext>
            </a:extLst>
          </p:cNvPr>
          <p:cNvGrpSpPr/>
          <p:nvPr/>
        </p:nvGrpSpPr>
        <p:grpSpPr>
          <a:xfrm>
            <a:off x="2580552" y="1933586"/>
            <a:ext cx="461670" cy="461670"/>
            <a:chOff x="2580552" y="4981819"/>
            <a:chExt cx="461670" cy="46167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CCF2884-8896-905D-F4FF-96C488158806}"/>
                </a:ext>
              </a:extLst>
            </p:cNvPr>
            <p:cNvGrpSpPr/>
            <p:nvPr/>
          </p:nvGrpSpPr>
          <p:grpSpPr>
            <a:xfrm>
              <a:off x="2580552" y="4981819"/>
              <a:ext cx="461670" cy="461670"/>
              <a:chOff x="3414093" y="5598232"/>
              <a:chExt cx="461670" cy="46167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C13ED33-976C-59AB-8EF4-7AFCB0664327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F96D7A9-B734-4711-6F0F-00B587AFFE77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1"/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4" name="Graphic 123" descr="Document outline">
              <a:extLst>
                <a:ext uri="{FF2B5EF4-FFF2-40B4-BE49-F238E27FC236}">
                  <a16:creationId xmlns:a16="http://schemas.microsoft.com/office/drawing/2014/main" id="{C7D7102D-DE01-EF8B-A26E-7D709AB20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81457" y="5066828"/>
              <a:ext cx="269297" cy="269297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2DF39C-60D6-254E-E597-A325FB9A43A5}"/>
              </a:ext>
            </a:extLst>
          </p:cNvPr>
          <p:cNvGrpSpPr/>
          <p:nvPr/>
        </p:nvGrpSpPr>
        <p:grpSpPr>
          <a:xfrm>
            <a:off x="264133" y="1933586"/>
            <a:ext cx="461670" cy="461670"/>
            <a:chOff x="199238" y="5734862"/>
            <a:chExt cx="461670" cy="46167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FA42944-6482-0944-7260-F24CC0F8DB8E}"/>
                </a:ext>
              </a:extLst>
            </p:cNvPr>
            <p:cNvGrpSpPr/>
            <p:nvPr/>
          </p:nvGrpSpPr>
          <p:grpSpPr>
            <a:xfrm>
              <a:off x="199238" y="5734862"/>
              <a:ext cx="461670" cy="461670"/>
              <a:chOff x="3414093" y="5598232"/>
              <a:chExt cx="461670" cy="461670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6B177F82-93A7-C2B3-4CCB-706FB157362F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A069F35-A131-F4FD-6925-A361A9DDFBC1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6" name="Graphic 125" descr="Little Girl With Balloon outline">
              <a:extLst>
                <a:ext uri="{FF2B5EF4-FFF2-40B4-BE49-F238E27FC236}">
                  <a16:creationId xmlns:a16="http://schemas.microsoft.com/office/drawing/2014/main" id="{3E7EB32E-531D-0081-7D84-D896EFC018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90897" y="5822863"/>
              <a:ext cx="268864" cy="268864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2FD26C5-055D-C388-3B88-CBC845253F25}"/>
              </a:ext>
            </a:extLst>
          </p:cNvPr>
          <p:cNvGrpSpPr/>
          <p:nvPr/>
        </p:nvGrpSpPr>
        <p:grpSpPr>
          <a:xfrm>
            <a:off x="264133" y="3141302"/>
            <a:ext cx="461670" cy="461670"/>
            <a:chOff x="196850" y="4352672"/>
            <a:chExt cx="461670" cy="46167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14C354D-1D3A-9CA5-BE99-4C22A16FE397}"/>
                </a:ext>
              </a:extLst>
            </p:cNvPr>
            <p:cNvGrpSpPr/>
            <p:nvPr/>
          </p:nvGrpSpPr>
          <p:grpSpPr>
            <a:xfrm>
              <a:off x="196850" y="4352672"/>
              <a:ext cx="461670" cy="461670"/>
              <a:chOff x="3414093" y="5598232"/>
              <a:chExt cx="461670" cy="461670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36EB6497-7C28-0417-A2D2-CB7B7A193BEA}"/>
                  </a:ext>
                </a:extLst>
              </p:cNvPr>
              <p:cNvSpPr/>
              <p:nvPr/>
            </p:nvSpPr>
            <p:spPr>
              <a:xfrm>
                <a:off x="3414093" y="5598232"/>
                <a:ext cx="461670" cy="461670"/>
              </a:xfrm>
              <a:prstGeom prst="ellipse">
                <a:avLst/>
              </a:prstGeom>
              <a:solidFill>
                <a:srgbClr val="FFB60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FAFBEBA-8854-97A5-8AFF-D00A342E9F85}"/>
                  </a:ext>
                </a:extLst>
              </p:cNvPr>
              <p:cNvSpPr/>
              <p:nvPr/>
            </p:nvSpPr>
            <p:spPr>
              <a:xfrm>
                <a:off x="3458268" y="5636568"/>
                <a:ext cx="373317" cy="373317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8" name="Graphic 127" descr="Formal Shirt outline">
              <a:extLst>
                <a:ext uri="{FF2B5EF4-FFF2-40B4-BE49-F238E27FC236}">
                  <a16:creationId xmlns:a16="http://schemas.microsoft.com/office/drawing/2014/main" id="{05B240C9-94F9-C108-0618-5BB17659E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8275" y="4451350"/>
              <a:ext cx="243259" cy="24325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A8CD4FB-0A96-8057-B88D-FEC9C4A426F9}"/>
              </a:ext>
            </a:extLst>
          </p:cNvPr>
          <p:cNvGrpSpPr/>
          <p:nvPr/>
        </p:nvGrpSpPr>
        <p:grpSpPr>
          <a:xfrm>
            <a:off x="7023525" y="6700167"/>
            <a:ext cx="2911050" cy="507831"/>
            <a:chOff x="270743" y="1323550"/>
            <a:chExt cx="2911050" cy="50783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D76A07-5521-51E6-3B7C-4A899E9C4805}"/>
                </a:ext>
              </a:extLst>
            </p:cNvPr>
            <p:cNvSpPr/>
            <p:nvPr/>
          </p:nvSpPr>
          <p:spPr>
            <a:xfrm>
              <a:off x="270743" y="1465325"/>
              <a:ext cx="224279" cy="22427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FFB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78886D-4220-BE5C-89E3-CB3383D40E97}"/>
                </a:ext>
              </a:extLst>
            </p:cNvPr>
            <p:cNvSpPr txBox="1"/>
            <p:nvPr/>
          </p:nvSpPr>
          <p:spPr>
            <a:xfrm>
              <a:off x="500414" y="1323550"/>
              <a:ext cx="2681379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Book" panose="02000604040000020004" pitchFamily="2" charset="0"/>
                </a:rPr>
                <a:t>Items with a yellow outline are mandatory.</a:t>
              </a:r>
            </a:p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 Book" panose="02000604040000020004" pitchFamily="2" charset="0"/>
                </a:rPr>
                <a:t>*Creation of database must be no later than 12.29.2024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14E4CAD-75BF-9A27-B88A-35268CA2E3AA}"/>
              </a:ext>
            </a:extLst>
          </p:cNvPr>
          <p:cNvSpPr txBox="1"/>
          <p:nvPr/>
        </p:nvSpPr>
        <p:spPr>
          <a:xfrm>
            <a:off x="5388258" y="3793694"/>
            <a:ext cx="1983760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  <a:latin typeface="Gotham Medium" panose="02000604030000020004" pitchFamily="2" charset="0"/>
              </a:rPr>
              <a:t>First Responder Retirement Payments (§309): </a:t>
            </a:r>
            <a:r>
              <a:rPr lang="en-US" sz="1000" dirty="0">
                <a:solidFill>
                  <a:schemeClr val="bg2"/>
                </a:solidFill>
                <a:latin typeface="Gotham Medium" panose="02000604030000020004" pitchFamily="2" charset="0"/>
              </a:rPr>
              <a:t>403(b)/457(b) Govt</a:t>
            </a:r>
            <a:endParaRPr lang="en-US" sz="1000" dirty="0">
              <a:solidFill>
                <a:schemeClr val="tx2"/>
              </a:solidFill>
              <a:latin typeface="Gotham Medium" panose="02000604030000020004" pitchFamily="2" charset="0"/>
            </a:endParaRP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Excludes service-connected, disability pension payments for first responders from gross income after reaching retirement age, up to an annualized excludable </a:t>
            </a:r>
          </a:p>
          <a:p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anose="02000604040000020004" pitchFamily="2" charset="0"/>
              </a:rPr>
              <a:t>disability amount.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DF09557-1DB2-6D1E-1752-56078256E732}"/>
              </a:ext>
            </a:extLst>
          </p:cNvPr>
          <p:cNvSpPr/>
          <p:nvPr/>
        </p:nvSpPr>
        <p:spPr>
          <a:xfrm>
            <a:off x="5020695" y="3870285"/>
            <a:ext cx="373317" cy="373317"/>
          </a:xfrm>
          <a:prstGeom prst="ellipse">
            <a:avLst/>
          </a:prstGeom>
          <a:solidFill>
            <a:schemeClr val="tx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34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PTRUST">
      <a:dk1>
        <a:srgbClr val="000000"/>
      </a:dk1>
      <a:lt1>
        <a:srgbClr val="FFFFFF"/>
      </a:lt1>
      <a:dk2>
        <a:srgbClr val="063478"/>
      </a:dk2>
      <a:lt2>
        <a:srgbClr val="A59483"/>
      </a:lt2>
      <a:accent1>
        <a:srgbClr val="8B1E41"/>
      </a:accent1>
      <a:accent2>
        <a:srgbClr val="5FB4E5"/>
      </a:accent2>
      <a:accent3>
        <a:srgbClr val="035D67"/>
      </a:accent3>
      <a:accent4>
        <a:srgbClr val="69A3B9"/>
      </a:accent4>
      <a:accent5>
        <a:srgbClr val="5B325F"/>
      </a:accent5>
      <a:accent6>
        <a:srgbClr val="76777B"/>
      </a:accent6>
      <a:hlink>
        <a:srgbClr val="063478"/>
      </a:hlink>
      <a:folHlink>
        <a:srgbClr val="76777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1629</TotalTime>
  <Words>1323</Words>
  <Application>Microsoft Office PowerPoint</Application>
  <PresentationFormat>Custom</PresentationFormat>
  <Paragraphs>76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Gotham Medium</vt:lpstr>
      <vt:lpstr>Gotham-Bold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Allen, Lonzetta</dc:creator>
  <cp:lastModifiedBy>Doss, Jennifer</cp:lastModifiedBy>
  <cp:revision>11</cp:revision>
  <cp:lastPrinted>2023-02-09T17:48:02Z</cp:lastPrinted>
  <dcterms:created xsi:type="dcterms:W3CDTF">2023-01-13T17:19:54Z</dcterms:created>
  <dcterms:modified xsi:type="dcterms:W3CDTF">2023-03-23T18:32:20Z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e457133-3b7a-49cd-8482-f9c6b10bdda0_Enabled">
    <vt:lpwstr>true</vt:lpwstr>
  </property>
  <property fmtid="{D5CDD505-2E9C-101B-9397-08002B2CF9AE}" pid="3" name="MSIP_Label_4e457133-3b7a-49cd-8482-f9c6b10bdda0_SetDate">
    <vt:lpwstr>2023-01-13T18:34:21Z</vt:lpwstr>
  </property>
  <property fmtid="{D5CDD505-2E9C-101B-9397-08002B2CF9AE}" pid="4" name="MSIP_Label_4e457133-3b7a-49cd-8482-f9c6b10bdda0_Method">
    <vt:lpwstr>Standard</vt:lpwstr>
  </property>
  <property fmtid="{D5CDD505-2E9C-101B-9397-08002B2CF9AE}" pid="5" name="MSIP_Label_4e457133-3b7a-49cd-8482-f9c6b10bdda0_Name">
    <vt:lpwstr>4e457133-3b7a-49cd-8482-f9c6b10bdda0</vt:lpwstr>
  </property>
  <property fmtid="{D5CDD505-2E9C-101B-9397-08002B2CF9AE}" pid="6" name="MSIP_Label_4e457133-3b7a-49cd-8482-f9c6b10bdda0_SiteId">
    <vt:lpwstr>5ca06f8c-18e2-418a-b266-dffb227cfc46</vt:lpwstr>
  </property>
  <property fmtid="{D5CDD505-2E9C-101B-9397-08002B2CF9AE}" pid="7" name="MSIP_Label_4e457133-3b7a-49cd-8482-f9c6b10bdda0_ActionId">
    <vt:lpwstr>6998ea8a-95c7-4fca-97e9-f0b879b11762</vt:lpwstr>
  </property>
  <property fmtid="{D5CDD505-2E9C-101B-9397-08002B2CF9AE}" pid="8" name="MSIP_Label_4e457133-3b7a-49cd-8482-f9c6b10bdda0_ContentBits">
    <vt:lpwstr>0</vt:lpwstr>
  </property>
</Properties>
</file>